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88" r:id="rId5"/>
    <p:sldId id="309" r:id="rId6"/>
    <p:sldId id="324" r:id="rId7"/>
    <p:sldId id="326" r:id="rId8"/>
    <p:sldId id="310" r:id="rId9"/>
    <p:sldId id="313" r:id="rId10"/>
    <p:sldId id="314" r:id="rId11"/>
    <p:sldId id="316" r:id="rId12"/>
    <p:sldId id="317" r:id="rId13"/>
    <p:sldId id="259" r:id="rId14"/>
    <p:sldId id="305" r:id="rId15"/>
    <p:sldId id="270" r:id="rId16"/>
    <p:sldId id="271" r:id="rId17"/>
    <p:sldId id="327" r:id="rId18"/>
    <p:sldId id="293" r:id="rId19"/>
    <p:sldId id="272" r:id="rId20"/>
    <p:sldId id="261" r:id="rId21"/>
    <p:sldId id="307" r:id="rId22"/>
    <p:sldId id="319" r:id="rId23"/>
    <p:sldId id="276" r:id="rId24"/>
    <p:sldId id="321" r:id="rId25"/>
    <p:sldId id="28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DC97"/>
    <a:srgbClr val="FFCC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9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6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3C6B-EFBC-440D-AC34-C8C2D05CF88B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3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414" y="1123950"/>
            <a:ext cx="6192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“No, O people, the Lord has told you what is good, and this is what he requires of you: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do what is right, to love mercy,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and to walk humbly with your God.</a:t>
            </a: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419018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0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935" y="120015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C66"/>
                </a:solidFill>
                <a:latin typeface="Dumbledor 1" panose="00000400000000000000" pitchFamily="2" charset="0"/>
              </a:rPr>
              <a:t>ACT JUSTLY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397480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3279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Dumbledor 1" panose="00000400000000000000" pitchFamily="2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077819"/>
            <a:ext cx="678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C66"/>
                </a:solidFill>
                <a:latin typeface="Dumbledor 1" panose="00000400000000000000" pitchFamily="2" charset="0"/>
              </a:rPr>
              <a:t>Do what is right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724150"/>
            <a:ext cx="6192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do what is right, to love mercy,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and to walk humbly with your God.</a:t>
            </a: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251841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927" y="895350"/>
            <a:ext cx="6326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Listen to me, you leaders of Israel!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You hate justice and twist all that is right.  You are building Jerusalem on a foundation of murder and corruption.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You rulers make decisions based on bribes; you priests teach God’s laws only for a price; you prophets won’t prophesy unless you are paid. Yet all of you claim to depend on the Lord.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3:9-11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8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8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48400" y="2117133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6456" y="2052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Dumbledor 1" panose="00000400000000000000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206" y="102268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C66"/>
                </a:solidFill>
                <a:latin typeface="Dumbledor 1" panose="00000400000000000000" pitchFamily="2" charset="0"/>
              </a:rPr>
              <a:t>SHOW MERCY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857405"/>
            <a:ext cx="6192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do what is right, to love mercy,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and to walk humbly with your God.</a:t>
            </a: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56749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927" y="1504950"/>
            <a:ext cx="6326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But you, O Bethlehem </a:t>
            </a:r>
            <a:r>
              <a:rPr lang="en-US" sz="2000" dirty="0" err="1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Ephrathah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are only a small village among all the people of Judah. Yet a ruler of Israel,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whose origins are in the distant past,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will come from you on my behalf.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5:2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6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1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67211" y="1447115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9017" y="142877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Dumbledor 1" panose="00000400000000000000" pitchFamily="2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560" y="1177175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C66"/>
                </a:solidFill>
                <a:latin typeface="Dumbledor 1" panose="00000400000000000000" pitchFamily="2" charset="0"/>
              </a:rPr>
              <a:t>WALK HUMBLY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25" y="1857405"/>
            <a:ext cx="6192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do what is right, to love mercy,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and to walk humbly with your God.</a:t>
            </a: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10093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85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4" b="23526"/>
          <a:stretch/>
        </p:blipFill>
        <p:spPr bwMode="auto">
          <a:xfrm>
            <a:off x="628916" y="2756654"/>
            <a:ext cx="6462231" cy="149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971550"/>
            <a:ext cx="685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Book of the</a:t>
            </a:r>
            <a:br>
              <a:rPr lang="en-US" sz="44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6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TWELVE</a:t>
            </a:r>
          </a:p>
        </p:txBody>
      </p:sp>
      <p:sp>
        <p:nvSpPr>
          <p:cNvPr id="2" name="Oval 1"/>
          <p:cNvSpPr/>
          <p:nvPr/>
        </p:nvSpPr>
        <p:spPr>
          <a:xfrm>
            <a:off x="3276600" y="2647950"/>
            <a:ext cx="609600" cy="1752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33550"/>
            <a:ext cx="6384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As for me, I look to the Lord for help.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I wait confidently for God to save me,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and my God will certainly hear me.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7:7</a:t>
            </a:r>
          </a:p>
        </p:txBody>
      </p:sp>
    </p:spTree>
    <p:extLst>
      <p:ext uri="{BB962C8B-B14F-4D97-AF65-F5344CB8AC3E}">
        <p14:creationId xmlns:p14="http://schemas.microsoft.com/office/powerpoint/2010/main" val="321443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268" y="1050072"/>
            <a:ext cx="63267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Though I sit in darkness, the Lord will be my light. I will be patient as the Lord punishes me, for I have sinned against him. But after that, he will take up my case and give me justice for all I have suffered from my enemies. The Lord will bring me into the light, and I will see his righteousness.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7:8-9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7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51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581150"/>
            <a:ext cx="6192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Hang on to Jesus and put God's things first.</a:t>
            </a:r>
          </a:p>
        </p:txBody>
      </p:sp>
    </p:spTree>
    <p:extLst>
      <p:ext uri="{BB962C8B-B14F-4D97-AF65-F5344CB8AC3E}">
        <p14:creationId xmlns:p14="http://schemas.microsoft.com/office/powerpoint/2010/main" val="127629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1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78124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latin typeface="Trajan Pro" pitchFamily="18" charset="0"/>
              </a:rPr>
              <a:t>act justly love mercy walk humbly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881" y="142875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CC66"/>
                </a:solidFill>
                <a:latin typeface="Dumbledor 1" panose="00000400000000000000" pitchFamily="2" charset="0"/>
              </a:rPr>
              <a:t>MICAH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800350"/>
            <a:ext cx="5029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181350"/>
            <a:ext cx="5029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09800" y="2981295"/>
            <a:ext cx="45719" cy="45719"/>
          </a:xfrm>
          <a:prstGeom prst="ellipse">
            <a:avLst/>
          </a:prstGeom>
          <a:solidFill>
            <a:srgbClr val="FFD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2978232"/>
            <a:ext cx="45719" cy="45719"/>
          </a:xfrm>
          <a:prstGeom prst="ellipse">
            <a:avLst/>
          </a:prstGeom>
          <a:solidFill>
            <a:srgbClr val="FFD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9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3768798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3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865"/>
            <a:ext cx="3768798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103">
            <a:off x="2348702" y="-56122"/>
            <a:ext cx="1971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352550"/>
            <a:ext cx="1447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639" y="280035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Moresheth</a:t>
            </a:r>
            <a:endParaRPr lang="en-US" b="1" dirty="0"/>
          </a:p>
        </p:txBody>
      </p:sp>
      <p:sp>
        <p:nvSpPr>
          <p:cNvPr id="16" name="Flowchart: Connector 15"/>
          <p:cNvSpPr/>
          <p:nvPr/>
        </p:nvSpPr>
        <p:spPr>
          <a:xfrm>
            <a:off x="2365626" y="2724835"/>
            <a:ext cx="145547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841465" y="2478453"/>
            <a:ext cx="145547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865"/>
            <a:ext cx="3768798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103">
            <a:off x="2348702" y="-56122"/>
            <a:ext cx="1971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352550"/>
            <a:ext cx="1447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639" y="280035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Moresheth</a:t>
            </a:r>
            <a:endParaRPr lang="en-US" b="1" dirty="0"/>
          </a:p>
        </p:txBody>
      </p:sp>
      <p:sp>
        <p:nvSpPr>
          <p:cNvPr id="16" name="Flowchart: Connector 15"/>
          <p:cNvSpPr/>
          <p:nvPr/>
        </p:nvSpPr>
        <p:spPr>
          <a:xfrm>
            <a:off x="2365626" y="2724835"/>
            <a:ext cx="145547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841465" y="2478453"/>
            <a:ext cx="145547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35230" y="2343150"/>
            <a:ext cx="3352800" cy="203132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17 </a:t>
            </a:r>
            <a:r>
              <a:rPr lang="en-US" dirty="0">
                <a:solidFill>
                  <a:schemeClr val="bg1"/>
                </a:solidFill>
              </a:rPr>
              <a:t>Then some of the wise old men stood and spoke to all the people assembled there. </a:t>
            </a:r>
            <a:r>
              <a:rPr lang="en-US" b="1" baseline="30000" dirty="0">
                <a:solidFill>
                  <a:schemeClr val="bg1"/>
                </a:solidFill>
              </a:rPr>
              <a:t>18 </a:t>
            </a:r>
            <a:r>
              <a:rPr lang="en-US" dirty="0">
                <a:solidFill>
                  <a:schemeClr val="bg1"/>
                </a:solidFill>
              </a:rPr>
              <a:t>They said, “Remember when Micah of </a:t>
            </a:r>
            <a:r>
              <a:rPr lang="en-US" dirty="0" err="1">
                <a:solidFill>
                  <a:schemeClr val="bg1"/>
                </a:solidFill>
              </a:rPr>
              <a:t>Moresheth</a:t>
            </a:r>
            <a:r>
              <a:rPr lang="en-US" dirty="0">
                <a:solidFill>
                  <a:schemeClr val="bg1"/>
                </a:solidFill>
              </a:rPr>
              <a:t> prophesied during the reign of King Hezekiah of Judah.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Jeremiah 26:18</a:t>
            </a:r>
          </a:p>
        </p:txBody>
      </p:sp>
    </p:spTree>
    <p:extLst>
      <p:ext uri="{BB962C8B-B14F-4D97-AF65-F5344CB8AC3E}">
        <p14:creationId xmlns:p14="http://schemas.microsoft.com/office/powerpoint/2010/main" val="212172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947"/>
            <a:ext cx="5715000" cy="45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5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2819400" cy="42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7750"/>
            <a:ext cx="28721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9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08" y="971550"/>
            <a:ext cx="6192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What can we bring to the Lord?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Should we bring him burnt offerings?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Should we bow before God Most High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with offerings of yearling calves?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Should we offer him thousands of rams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and ten thousand rivers of olive oil?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Should we sacrifice our firstborn children to pay for our sins?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Micah 6:6-7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6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417</Words>
  <Application>Microsoft Macintosh PowerPoint</Application>
  <PresentationFormat>On-screen Show (16:9)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Dumbledor 1</vt:lpstr>
      <vt:lpstr>Trajan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55</cp:revision>
  <dcterms:created xsi:type="dcterms:W3CDTF">2018-01-03T00:13:05Z</dcterms:created>
  <dcterms:modified xsi:type="dcterms:W3CDTF">2018-02-05T17:39:38Z</dcterms:modified>
</cp:coreProperties>
</file>