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78" r:id="rId4"/>
    <p:sldId id="280" r:id="rId5"/>
    <p:sldId id="300" r:id="rId6"/>
    <p:sldId id="257" r:id="rId7"/>
    <p:sldId id="283" r:id="rId8"/>
    <p:sldId id="256" r:id="rId9"/>
    <p:sldId id="301" r:id="rId10"/>
    <p:sldId id="302" r:id="rId11"/>
    <p:sldId id="303" r:id="rId12"/>
    <p:sldId id="284" r:id="rId13"/>
    <p:sldId id="304" r:id="rId14"/>
    <p:sldId id="305" r:id="rId15"/>
    <p:sldId id="285" r:id="rId16"/>
    <p:sldId id="261" r:id="rId17"/>
    <p:sldId id="286" r:id="rId18"/>
    <p:sldId id="306" r:id="rId19"/>
    <p:sldId id="307" r:id="rId20"/>
    <p:sldId id="313" r:id="rId21"/>
    <p:sldId id="287" r:id="rId22"/>
    <p:sldId id="288" r:id="rId23"/>
    <p:sldId id="312" r:id="rId24"/>
    <p:sldId id="289" r:id="rId25"/>
    <p:sldId id="308" r:id="rId26"/>
    <p:sldId id="309" r:id="rId27"/>
    <p:sldId id="311" r:id="rId28"/>
    <p:sldId id="310" r:id="rId29"/>
    <p:sldId id="314" r:id="rId30"/>
    <p:sldId id="315" r:id="rId31"/>
    <p:sldId id="279"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59306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392063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2458109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58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35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97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61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02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549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89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55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4089519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46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565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483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782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404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80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609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50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158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73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580AF3-BA1D-485B-87A8-4543C420DEC5}" type="datetimeFigureOut">
              <a:rPr lang="en-US" smtClean="0"/>
              <a:t>12/14/17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2742012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843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262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713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26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580AF3-BA1D-485B-87A8-4543C420DEC5}" type="datetimeFigureOut">
              <a:rPr lang="en-US" smtClean="0"/>
              <a:t>12/14/17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258202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580AF3-BA1D-485B-87A8-4543C420DEC5}" type="datetimeFigureOut">
              <a:rPr lang="en-US" smtClean="0"/>
              <a:t>12/14/17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4210227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580AF3-BA1D-485B-87A8-4543C420DEC5}" type="datetimeFigureOut">
              <a:rPr lang="en-US" smtClean="0"/>
              <a:t>12/14/17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354590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80AF3-BA1D-485B-87A8-4543C420DEC5}" type="datetimeFigureOut">
              <a:rPr lang="en-US" smtClean="0"/>
              <a:t>12/14/17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354402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t>12/14/17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19922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580AF3-BA1D-485B-87A8-4543C420DEC5}" type="datetimeFigureOut">
              <a:rPr lang="en-US" smtClean="0"/>
              <a:t>12/14/17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F2EA0-5406-4446-949E-B5FD4CFFFDF4}" type="slidenum">
              <a:rPr lang="en-US" smtClean="0"/>
              <a:t>‹#›</a:t>
            </a:fld>
            <a:endParaRPr lang="en-US"/>
          </a:p>
        </p:txBody>
      </p:sp>
    </p:spTree>
    <p:extLst>
      <p:ext uri="{BB962C8B-B14F-4D97-AF65-F5344CB8AC3E}">
        <p14:creationId xmlns:p14="http://schemas.microsoft.com/office/powerpoint/2010/main" val="5007244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580AF3-BA1D-485B-87A8-4543C420DEC5}" type="datetimeFigureOut">
              <a:rPr lang="en-US" smtClean="0"/>
              <a:t>12/14/17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FF2EA0-5406-4446-949E-B5FD4CFFFDF4}" type="slidenum">
              <a:rPr lang="en-US" smtClean="0"/>
              <a:t>‹#›</a:t>
            </a:fld>
            <a:endParaRPr lang="en-US"/>
          </a:p>
        </p:txBody>
      </p:sp>
    </p:spTree>
    <p:extLst>
      <p:ext uri="{BB962C8B-B14F-4D97-AF65-F5344CB8AC3E}">
        <p14:creationId xmlns:p14="http://schemas.microsoft.com/office/powerpoint/2010/main" val="1411265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907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A580AF3-BA1D-485B-87A8-4543C420DEC5}" type="datetimeFigureOut">
              <a:rPr lang="en-US" smtClean="0">
                <a:solidFill>
                  <a:prstClr val="black">
                    <a:tint val="75000"/>
                  </a:prstClr>
                </a:solidFill>
              </a:rPr>
              <a:pPr/>
              <a:t>12/14/17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FF2EA0-5406-4446-949E-B5FD4CFFFD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692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72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408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chemeClr val="bg1"/>
                </a:solidFill>
              </a:rPr>
              <a:t>https://www.youtube.com/watch?v=z2-XN_Vq2U4</a:t>
            </a:r>
          </a:p>
        </p:txBody>
      </p:sp>
    </p:spTree>
    <p:extLst>
      <p:ext uri="{BB962C8B-B14F-4D97-AF65-F5344CB8AC3E}">
        <p14:creationId xmlns:p14="http://schemas.microsoft.com/office/powerpoint/2010/main" val="34948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51099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03856" y="2666011"/>
            <a:ext cx="7696200" cy="9906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45713" y="1962150"/>
            <a:ext cx="7696200" cy="707886"/>
          </a:xfrm>
          <a:prstGeom prst="rect">
            <a:avLst/>
          </a:prstGeom>
          <a:noFill/>
        </p:spPr>
        <p:txBody>
          <a:bodyPr wrap="square" rtlCol="0">
            <a:spAutoFit/>
          </a:bodyPr>
          <a:lstStyle/>
          <a:p>
            <a:pPr algn="ctr"/>
            <a:r>
              <a:rPr lang="en-US" sz="4000" dirty="0" smtClean="0">
                <a:solidFill>
                  <a:schemeClr val="bg1"/>
                </a:solidFill>
                <a:effectLst>
                  <a:outerShdw blurRad="50800" dist="38100" dir="18900000" algn="bl" rotWithShape="0">
                    <a:prstClr val="black">
                      <a:alpha val="40000"/>
                    </a:prstClr>
                  </a:outerShdw>
                </a:effectLst>
                <a:latin typeface="Trajan Pro" pitchFamily="18" charset="0"/>
              </a:rPr>
              <a:t>Give Glory to God</a:t>
            </a:r>
            <a:endParaRPr lang="en-US" sz="4000" dirty="0">
              <a:solidFill>
                <a:schemeClr val="bg1"/>
              </a:solidFill>
              <a:latin typeface="Trajan Pro" pitchFamily="18" charset="0"/>
            </a:endParaRPr>
          </a:p>
        </p:txBody>
      </p:sp>
      <p:sp>
        <p:nvSpPr>
          <p:cNvPr id="5" name="TextBox 4"/>
          <p:cNvSpPr txBox="1"/>
          <p:nvPr/>
        </p:nvSpPr>
        <p:spPr>
          <a:xfrm>
            <a:off x="4178121" y="209550"/>
            <a:ext cx="990600" cy="1569660"/>
          </a:xfrm>
          <a:prstGeom prst="rect">
            <a:avLst/>
          </a:prstGeom>
          <a:noFill/>
        </p:spPr>
        <p:txBody>
          <a:bodyPr wrap="square" rtlCol="0">
            <a:spAutoFit/>
          </a:bodyPr>
          <a:lstStyle/>
          <a:p>
            <a:r>
              <a:rPr lang="en-US" sz="9600" dirty="0" smtClean="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rPr>
              <a:t>2</a:t>
            </a:r>
            <a:endParaRPr lang="en-US" sz="9600" dirty="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endParaRPr>
          </a:p>
        </p:txBody>
      </p:sp>
      <p:sp>
        <p:nvSpPr>
          <p:cNvPr id="7" name="TextBox 6"/>
          <p:cNvSpPr txBox="1"/>
          <p:nvPr/>
        </p:nvSpPr>
        <p:spPr>
          <a:xfrm>
            <a:off x="845713" y="2670036"/>
            <a:ext cx="7612487" cy="2154436"/>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 Suddenly, the angel was joined by a vast host of others—the armies of heaven—praising God and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saying,</a:t>
            </a:r>
            <a:b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“Glory to God in highest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heaven…”</a:t>
            </a: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endParaRPr lang="en-US"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2:13-14</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2251545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411" y="1809750"/>
            <a:ext cx="8434589" cy="9906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8411" y="1809750"/>
            <a:ext cx="8434589" cy="3323987"/>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For by him all things were created, in heaven and on earth, visible and invisible, whether thrones or dominions or rulers or authorities—all things were created through him and for him</a:t>
            </a:r>
            <a:r>
              <a:rPr lang="en-US" sz="2000" dirty="0" smtClean="0">
                <a:solidFill>
                  <a:schemeClr val="bg1"/>
                </a:solidFill>
                <a:effectLst>
                  <a:outerShdw blurRad="12700" dist="38100" dir="2700000" algn="tl">
                    <a:srgbClr val="000000"/>
                  </a:outerShdw>
                </a:effectLst>
                <a:latin typeface="Trebuchet MS" panose="020B0603020202020204" pitchFamily="34" charset="0"/>
              </a:rPr>
              <a:t>.”</a:t>
            </a: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Colossians 1:16</a:t>
            </a: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215872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7605" y="1960272"/>
            <a:ext cx="7696200" cy="763878"/>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8411" y="1962150"/>
            <a:ext cx="8434589" cy="2985433"/>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 </a:t>
            </a:r>
            <a:r>
              <a:rPr lang="en-US" sz="2000" dirty="0" smtClean="0">
                <a:solidFill>
                  <a:schemeClr val="bg1"/>
                </a:solidFill>
                <a:effectLst>
                  <a:outerShdw blurRad="12700" dist="38100" dir="2700000" algn="tl">
                    <a:srgbClr val="000000"/>
                  </a:outerShdw>
                </a:effectLst>
                <a:latin typeface="Trebuchet MS" panose="020B0603020202020204" pitchFamily="34" charset="0"/>
              </a:rPr>
              <a:t>For everything comes from him and exists by his power </a:t>
            </a:r>
          </a:p>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and is intended for his glory. All glory to him forever! Amen.</a:t>
            </a: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Romans 11:36</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450293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7605" y="1960272"/>
            <a:ext cx="7696200" cy="992478"/>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8411" y="1962150"/>
            <a:ext cx="8434589" cy="2954655"/>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 When the right time came, God sent him </a:t>
            </a:r>
            <a:endParaRPr lang="en-US" sz="2000" dirty="0" smtClean="0">
              <a:solidFill>
                <a:schemeClr val="bg1"/>
              </a:solidFill>
              <a:effectLst>
                <a:outerShdw blurRad="12700" dist="38100" dir="2700000" algn="tl">
                  <a:srgbClr val="000000"/>
                </a:outerShdw>
              </a:effectLst>
              <a:latin typeface="Trebuchet MS" panose="020B0603020202020204" pitchFamily="34" charset="0"/>
            </a:endParaRPr>
          </a:p>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to </a:t>
            </a:r>
            <a:r>
              <a:rPr lang="en-US" sz="2000" dirty="0">
                <a:solidFill>
                  <a:schemeClr val="bg1"/>
                </a:solidFill>
                <a:effectLst>
                  <a:outerShdw blurRad="12700" dist="38100" dir="2700000" algn="tl">
                    <a:srgbClr val="000000"/>
                  </a:outerShdw>
                </a:effectLst>
                <a:latin typeface="Trebuchet MS" panose="020B0603020202020204" pitchFamily="34" charset="0"/>
              </a:rPr>
              <a:t>buy freedom </a:t>
            </a:r>
            <a:r>
              <a:rPr lang="en-US" sz="2000" dirty="0" smtClean="0">
                <a:solidFill>
                  <a:schemeClr val="bg1"/>
                </a:solidFill>
                <a:effectLst>
                  <a:outerShdw blurRad="12700" dist="38100" dir="2700000" algn="tl">
                    <a:srgbClr val="000000"/>
                  </a:outerShdw>
                </a:effectLst>
                <a:latin typeface="Trebuchet MS" panose="020B0603020202020204" pitchFamily="34" charset="0"/>
              </a:rPr>
              <a:t>for </a:t>
            </a:r>
            <a:r>
              <a:rPr lang="en-US" sz="2000" dirty="0">
                <a:solidFill>
                  <a:schemeClr val="bg1"/>
                </a:solidFill>
                <a:effectLst>
                  <a:outerShdw blurRad="12700" dist="38100" dir="2700000" algn="tl">
                    <a:srgbClr val="000000"/>
                  </a:outerShdw>
                </a:effectLst>
                <a:latin typeface="Trebuchet MS" panose="020B0603020202020204" pitchFamily="34" charset="0"/>
              </a:rPr>
              <a:t>us who were slaves to the law, </a:t>
            </a:r>
            <a:endParaRPr lang="en-US" sz="2000" dirty="0" smtClean="0">
              <a:solidFill>
                <a:schemeClr val="bg1"/>
              </a:solidFill>
              <a:effectLst>
                <a:outerShdw blurRad="12700" dist="38100" dir="2700000" algn="tl">
                  <a:srgbClr val="000000"/>
                </a:outerShdw>
              </a:effectLst>
              <a:latin typeface="Trebuchet MS" panose="020B0603020202020204" pitchFamily="34" charset="0"/>
            </a:endParaRPr>
          </a:p>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so </a:t>
            </a:r>
            <a:r>
              <a:rPr lang="en-US" sz="2000" dirty="0">
                <a:solidFill>
                  <a:schemeClr val="bg1"/>
                </a:solidFill>
                <a:effectLst>
                  <a:outerShdw blurRad="12700" dist="38100" dir="2700000" algn="tl">
                    <a:srgbClr val="000000"/>
                  </a:outerShdw>
                </a:effectLst>
                <a:latin typeface="Trebuchet MS" panose="020B0603020202020204" pitchFamily="34" charset="0"/>
              </a:rPr>
              <a:t>that he could adopt us as his very own children. </a:t>
            </a: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Galatians 4:4</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283428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1950"/>
            <a:ext cx="7239000"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4-Point Star 5"/>
          <p:cNvSpPr/>
          <p:nvPr/>
        </p:nvSpPr>
        <p:spPr>
          <a:xfrm>
            <a:off x="5943600" y="2724150"/>
            <a:ext cx="914400" cy="1295400"/>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742950"/>
            <a:ext cx="2322032" cy="13031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71550"/>
            <a:ext cx="172294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37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050"/>
            <a:ext cx="9144001"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07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316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81400" y="4390086"/>
            <a:ext cx="4267200" cy="523220"/>
          </a:xfrm>
          <a:prstGeom prst="rect">
            <a:avLst/>
          </a:prstGeom>
          <a:noFill/>
        </p:spPr>
        <p:txBody>
          <a:bodyPr wrap="square" rtlCol="0">
            <a:spAutoFit/>
          </a:bodyPr>
          <a:lstStyle/>
          <a:p>
            <a:pPr algn="r"/>
            <a:r>
              <a:rPr lang="en-US" sz="2800" dirty="0" smtClean="0">
                <a:solidFill>
                  <a:schemeClr val="bg1"/>
                </a:solidFill>
                <a:latin typeface="Augustus" pitchFamily="2" charset="0"/>
              </a:rPr>
              <a:t>The Savior</a:t>
            </a:r>
            <a:endParaRPr lang="en-US" sz="2800" dirty="0">
              <a:solidFill>
                <a:schemeClr val="bg1"/>
              </a:solidFill>
              <a:latin typeface="Augustus" pitchFamily="2" charset="0"/>
            </a:endParaRPr>
          </a:p>
        </p:txBody>
      </p:sp>
    </p:spTree>
    <p:extLst>
      <p:ext uri="{BB962C8B-B14F-4D97-AF65-F5344CB8AC3E}">
        <p14:creationId xmlns:p14="http://schemas.microsoft.com/office/powerpoint/2010/main" val="3875899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2800350"/>
            <a:ext cx="7696200" cy="7620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 y="1885949"/>
            <a:ext cx="8915400" cy="646331"/>
          </a:xfrm>
          <a:prstGeom prst="rect">
            <a:avLst/>
          </a:prstGeom>
          <a:noFill/>
        </p:spPr>
        <p:txBody>
          <a:bodyPr wrap="square" rtlCol="0">
            <a:spAutoFit/>
          </a:bodyPr>
          <a:lstStyle/>
          <a:p>
            <a:pPr algn="ctr"/>
            <a:r>
              <a:rPr lang="en-US" sz="3600" dirty="0" smtClean="0">
                <a:solidFill>
                  <a:schemeClr val="bg1"/>
                </a:solidFill>
                <a:effectLst>
                  <a:outerShdw blurRad="50800" dist="38100" dir="18900000" algn="bl" rotWithShape="0">
                    <a:prstClr val="black">
                      <a:alpha val="40000"/>
                    </a:prstClr>
                  </a:outerShdw>
                </a:effectLst>
                <a:latin typeface="Trajan Pro" pitchFamily="18" charset="0"/>
              </a:rPr>
              <a:t>Experience the Peace he brings</a:t>
            </a:r>
            <a:endParaRPr lang="en-US" sz="3600" dirty="0">
              <a:solidFill>
                <a:schemeClr val="bg1"/>
              </a:solidFill>
              <a:latin typeface="Trajan Pro" pitchFamily="18" charset="0"/>
            </a:endParaRPr>
          </a:p>
        </p:txBody>
      </p:sp>
      <p:sp>
        <p:nvSpPr>
          <p:cNvPr id="5" name="TextBox 4"/>
          <p:cNvSpPr txBox="1"/>
          <p:nvPr/>
        </p:nvSpPr>
        <p:spPr>
          <a:xfrm>
            <a:off x="4178121" y="209550"/>
            <a:ext cx="990600" cy="1569660"/>
          </a:xfrm>
          <a:prstGeom prst="rect">
            <a:avLst/>
          </a:prstGeom>
          <a:noFill/>
        </p:spPr>
        <p:txBody>
          <a:bodyPr wrap="square" rtlCol="0">
            <a:spAutoFit/>
          </a:bodyPr>
          <a:lstStyle/>
          <a:p>
            <a:r>
              <a:rPr lang="en-US" sz="9600" dirty="0" smtClean="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rPr>
              <a:t>3</a:t>
            </a:r>
            <a:endParaRPr lang="en-US" sz="9600" dirty="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endParaRPr>
          </a:p>
        </p:txBody>
      </p:sp>
      <p:sp>
        <p:nvSpPr>
          <p:cNvPr id="7" name="TextBox 6"/>
          <p:cNvSpPr txBox="1"/>
          <p:nvPr/>
        </p:nvSpPr>
        <p:spPr>
          <a:xfrm>
            <a:off x="845713" y="2800350"/>
            <a:ext cx="7696200" cy="2123658"/>
          </a:xfrm>
          <a:prstGeom prst="rect">
            <a:avLst/>
          </a:prstGeom>
          <a:noFill/>
        </p:spPr>
        <p:txBody>
          <a:bodyPr wrap="square" rtlCol="0">
            <a:spAutoFit/>
          </a:bodyPr>
          <a:lstStyle/>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Glory to God in highest heaven, </a:t>
            </a:r>
            <a:b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and peace on earth to those with whom God is pleased.</a:t>
            </a: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endParaRPr lang="en-US"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2:14</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92000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14350"/>
            <a:ext cx="6591300" cy="43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809750"/>
            <a:ext cx="4638178" cy="2698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2505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809750"/>
            <a:ext cx="8632065" cy="6858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1798212"/>
            <a:ext cx="8229602" cy="1261884"/>
          </a:xfrm>
          <a:prstGeom prst="rect">
            <a:avLst/>
          </a:prstGeom>
          <a:noFill/>
        </p:spPr>
        <p:txBody>
          <a:bodyPr wrap="square" rtlCol="0">
            <a:spAutoFit/>
          </a:bodyPr>
          <a:lstStyle/>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a:t>
            </a:r>
            <a:r>
              <a:rPr lang="en-US" sz="2000" dirty="0">
                <a:solidFill>
                  <a:schemeClr val="bg1"/>
                </a:solidFill>
                <a:effectLst>
                  <a:outerShdw blurRad="12700" dist="38100" dir="2700000" algn="tl">
                    <a:srgbClr val="000000"/>
                  </a:outerShdw>
                </a:effectLst>
                <a:latin typeface="Trebuchet MS" panose="020B0603020202020204" pitchFamily="34" charset="0"/>
              </a:rPr>
              <a:t>Therefore, since we have been justified by </a:t>
            </a:r>
            <a:r>
              <a:rPr lang="en-US" sz="2000" dirty="0" smtClean="0">
                <a:solidFill>
                  <a:schemeClr val="bg1"/>
                </a:solidFill>
                <a:effectLst>
                  <a:outerShdw blurRad="12700" dist="38100" dir="2700000" algn="tl">
                    <a:srgbClr val="000000"/>
                  </a:outerShdw>
                </a:effectLst>
                <a:latin typeface="Trebuchet MS" panose="020B0603020202020204" pitchFamily="34" charset="0"/>
              </a:rPr>
              <a:t>faith,</a:t>
            </a:r>
          </a:p>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we </a:t>
            </a:r>
            <a:r>
              <a:rPr lang="en-US" sz="2000" dirty="0">
                <a:solidFill>
                  <a:schemeClr val="bg1"/>
                </a:solidFill>
                <a:effectLst>
                  <a:outerShdw blurRad="12700" dist="38100" dir="2700000" algn="tl">
                    <a:srgbClr val="000000"/>
                  </a:outerShdw>
                </a:effectLst>
                <a:latin typeface="Trebuchet MS" panose="020B0603020202020204" pitchFamily="34" charset="0"/>
              </a:rPr>
              <a:t>have peace with God through our Lord Jesus Christ</a:t>
            </a:r>
            <a:r>
              <a:rPr lang="en-US" sz="2000" dirty="0" smtClean="0">
                <a:solidFill>
                  <a:schemeClr val="bg1"/>
                </a:solidFill>
                <a:effectLst>
                  <a:outerShdw blurRad="12700" dist="38100" dir="2700000" algn="tl">
                    <a:srgbClr val="000000"/>
                  </a:outerShdw>
                </a:effectLst>
                <a:latin typeface="Trebuchet MS" panose="020B0603020202020204" pitchFamily="34" charset="0"/>
              </a:rPr>
              <a:t>.”</a:t>
            </a: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Romans 5:1</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
        <p:nvSpPr>
          <p:cNvPr id="5" name="TextBox 4"/>
          <p:cNvSpPr txBox="1"/>
          <p:nvPr/>
        </p:nvSpPr>
        <p:spPr>
          <a:xfrm>
            <a:off x="21465" y="361950"/>
            <a:ext cx="8915400" cy="523220"/>
          </a:xfrm>
          <a:prstGeom prst="rect">
            <a:avLst/>
          </a:prstGeom>
          <a:noFill/>
        </p:spPr>
        <p:txBody>
          <a:bodyPr wrap="square" rtlCol="0">
            <a:spAutoFit/>
          </a:bodyPr>
          <a:lstStyle/>
          <a:p>
            <a:pPr algn="ctr"/>
            <a:r>
              <a:rPr lang="en-US" sz="2800" dirty="0" smtClean="0">
                <a:solidFill>
                  <a:schemeClr val="bg1"/>
                </a:solidFill>
                <a:effectLst>
                  <a:outerShdw blurRad="50800" dist="38100" dir="18900000" algn="bl" rotWithShape="0">
                    <a:prstClr val="black">
                      <a:alpha val="40000"/>
                    </a:prstClr>
                  </a:outerShdw>
                </a:effectLst>
                <a:latin typeface="Trajan Pro" pitchFamily="18" charset="0"/>
              </a:rPr>
              <a:t>Peace with God</a:t>
            </a:r>
            <a:endParaRPr lang="en-US" sz="2800" dirty="0">
              <a:solidFill>
                <a:schemeClr val="bg1"/>
              </a:solidFill>
              <a:latin typeface="Trajan Pro" pitchFamily="18" charset="0"/>
            </a:endParaRPr>
          </a:p>
        </p:txBody>
      </p:sp>
    </p:spTree>
    <p:extLst>
      <p:ext uri="{BB962C8B-B14F-4D97-AF65-F5344CB8AC3E}">
        <p14:creationId xmlns:p14="http://schemas.microsoft.com/office/powerpoint/2010/main" val="360297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433" y="1885950"/>
            <a:ext cx="8632065" cy="12954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4364" y="1885950"/>
            <a:ext cx="8229602" cy="1908215"/>
          </a:xfrm>
          <a:prstGeom prst="rect">
            <a:avLst/>
          </a:prstGeom>
          <a:noFill/>
        </p:spPr>
        <p:txBody>
          <a:bodyPr wrap="square" rtlCol="0">
            <a:spAutoFit/>
          </a:bodyPr>
          <a:lstStyle/>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a:t>
            </a:r>
            <a:r>
              <a:rPr lang="en-US" sz="2000" dirty="0">
                <a:solidFill>
                  <a:schemeClr val="bg1"/>
                </a:solidFill>
                <a:effectLst>
                  <a:outerShdw blurRad="12700" dist="38100" dir="2700000" algn="tl">
                    <a:srgbClr val="000000"/>
                  </a:outerShdw>
                </a:effectLst>
                <a:latin typeface="Trebuchet MS" panose="020B0603020202020204" pitchFamily="34" charset="0"/>
              </a:rPr>
              <a:t>Do not be anxious about </a:t>
            </a:r>
            <a:r>
              <a:rPr lang="en-US" sz="2000" dirty="0" smtClean="0">
                <a:solidFill>
                  <a:schemeClr val="bg1"/>
                </a:solidFill>
                <a:effectLst>
                  <a:outerShdw blurRad="12700" dist="38100" dir="2700000" algn="tl">
                    <a:srgbClr val="000000"/>
                  </a:outerShdw>
                </a:effectLst>
                <a:latin typeface="Trebuchet MS" panose="020B0603020202020204" pitchFamily="34" charset="0"/>
              </a:rPr>
              <a:t>anything, </a:t>
            </a:r>
            <a:r>
              <a:rPr lang="en-US" sz="2000" dirty="0">
                <a:solidFill>
                  <a:schemeClr val="bg1"/>
                </a:solidFill>
                <a:effectLst>
                  <a:outerShdw blurRad="12700" dist="38100" dir="2700000" algn="tl">
                    <a:srgbClr val="000000"/>
                  </a:outerShdw>
                </a:effectLst>
                <a:latin typeface="Trebuchet MS" panose="020B0603020202020204" pitchFamily="34" charset="0"/>
              </a:rPr>
              <a:t>but in everything by prayer and supplication with thanksgiving let your requests be made known to </a:t>
            </a:r>
            <a:r>
              <a:rPr lang="en-US" sz="2000" dirty="0" smtClean="0">
                <a:solidFill>
                  <a:schemeClr val="bg1"/>
                </a:solidFill>
                <a:effectLst>
                  <a:outerShdw blurRad="12700" dist="38100" dir="2700000" algn="tl">
                    <a:srgbClr val="000000"/>
                  </a:outerShdw>
                </a:effectLst>
                <a:latin typeface="Trebuchet MS" panose="020B0603020202020204" pitchFamily="34" charset="0"/>
              </a:rPr>
              <a:t>God. And </a:t>
            </a:r>
            <a:r>
              <a:rPr lang="en-US" sz="2000" dirty="0">
                <a:solidFill>
                  <a:schemeClr val="bg1"/>
                </a:solidFill>
                <a:effectLst>
                  <a:outerShdw blurRad="12700" dist="38100" dir="2700000" algn="tl">
                    <a:srgbClr val="000000"/>
                  </a:outerShdw>
                </a:effectLst>
                <a:latin typeface="Trebuchet MS" panose="020B0603020202020204" pitchFamily="34" charset="0"/>
              </a:rPr>
              <a:t>the peace of God, which surpasses all understanding, will guard your hearts and your minds in Christ Jesus</a:t>
            </a:r>
            <a:r>
              <a:rPr lang="en-US" sz="2000" dirty="0" smtClean="0">
                <a:solidFill>
                  <a:schemeClr val="bg1"/>
                </a:solidFill>
                <a:effectLst>
                  <a:outerShdw blurRad="12700" dist="38100" dir="2700000" algn="tl">
                    <a:srgbClr val="000000"/>
                  </a:outerShdw>
                </a:effectLst>
                <a:latin typeface="Trebuchet MS" panose="020B0603020202020204" pitchFamily="34" charset="0"/>
              </a:rPr>
              <a:t>.”</a:t>
            </a:r>
          </a:p>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
            </a:r>
            <a:br>
              <a:rPr lang="en-US" sz="2000" dirty="0" smtClean="0">
                <a:solidFill>
                  <a:schemeClr val="bg1"/>
                </a:solidFill>
                <a:effectLst>
                  <a:outerShdw blurRad="12700" dist="38100" dir="2700000" algn="tl">
                    <a:srgbClr val="000000"/>
                  </a:outerShdw>
                </a:effectLst>
                <a:latin typeface="Trebuchet MS" panose="020B0603020202020204" pitchFamily="34" charset="0"/>
              </a:rPr>
            </a:br>
            <a:r>
              <a:rPr lang="en-US" dirty="0" smtClean="0">
                <a:solidFill>
                  <a:schemeClr val="bg1"/>
                </a:solidFill>
                <a:effectLst>
                  <a:outerShdw blurRad="38100" dist="38100" dir="2700000" algn="tl">
                    <a:srgbClr val="000000">
                      <a:alpha val="43137"/>
                    </a:srgbClr>
                  </a:outerShdw>
                </a:effectLst>
                <a:latin typeface="Trajan Pro" pitchFamily="18" charset="0"/>
              </a:rPr>
              <a:t>Philippians 4:6-7</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
        <p:nvSpPr>
          <p:cNvPr id="5" name="TextBox 4"/>
          <p:cNvSpPr txBox="1"/>
          <p:nvPr/>
        </p:nvSpPr>
        <p:spPr>
          <a:xfrm>
            <a:off x="21465" y="361950"/>
            <a:ext cx="8915400" cy="523220"/>
          </a:xfrm>
          <a:prstGeom prst="rect">
            <a:avLst/>
          </a:prstGeom>
          <a:noFill/>
        </p:spPr>
        <p:txBody>
          <a:bodyPr wrap="square" rtlCol="0">
            <a:spAutoFit/>
          </a:bodyPr>
          <a:lstStyle/>
          <a:p>
            <a:pPr algn="ctr"/>
            <a:r>
              <a:rPr lang="en-US" sz="2800" dirty="0" smtClean="0">
                <a:solidFill>
                  <a:schemeClr val="accent4">
                    <a:lumMod val="60000"/>
                    <a:lumOff val="40000"/>
                  </a:schemeClr>
                </a:solidFill>
                <a:effectLst>
                  <a:outerShdw blurRad="50800" dist="38100" dir="18900000" algn="bl" rotWithShape="0">
                    <a:prstClr val="black">
                      <a:alpha val="40000"/>
                    </a:prstClr>
                  </a:outerShdw>
                </a:effectLst>
                <a:latin typeface="Trajan Pro" pitchFamily="18" charset="0"/>
              </a:rPr>
              <a:t>Peace with God</a:t>
            </a:r>
            <a:endParaRPr lang="en-US" sz="2800" dirty="0">
              <a:solidFill>
                <a:schemeClr val="accent4">
                  <a:lumMod val="60000"/>
                  <a:lumOff val="40000"/>
                </a:schemeClr>
              </a:solidFill>
              <a:latin typeface="Trajan Pro" pitchFamily="18" charset="0"/>
            </a:endParaRPr>
          </a:p>
        </p:txBody>
      </p:sp>
      <p:sp>
        <p:nvSpPr>
          <p:cNvPr id="7" name="TextBox 6"/>
          <p:cNvSpPr txBox="1"/>
          <p:nvPr/>
        </p:nvSpPr>
        <p:spPr>
          <a:xfrm>
            <a:off x="21465" y="1047750"/>
            <a:ext cx="8915400" cy="523220"/>
          </a:xfrm>
          <a:prstGeom prst="rect">
            <a:avLst/>
          </a:prstGeom>
          <a:noFill/>
        </p:spPr>
        <p:txBody>
          <a:bodyPr wrap="square" rtlCol="0">
            <a:spAutoFit/>
          </a:bodyPr>
          <a:lstStyle/>
          <a:p>
            <a:pPr algn="ctr"/>
            <a:r>
              <a:rPr lang="en-US" sz="2800" dirty="0" smtClean="0">
                <a:solidFill>
                  <a:schemeClr val="bg1"/>
                </a:solidFill>
                <a:effectLst>
                  <a:outerShdw blurRad="50800" dist="38100" dir="18900000" algn="bl" rotWithShape="0">
                    <a:prstClr val="black">
                      <a:alpha val="40000"/>
                    </a:prstClr>
                  </a:outerShdw>
                </a:effectLst>
                <a:latin typeface="Trajan Pro" pitchFamily="18" charset="0"/>
              </a:rPr>
              <a:t>Peace with Ourselves</a:t>
            </a:r>
            <a:endParaRPr lang="en-US" sz="2800" dirty="0">
              <a:solidFill>
                <a:schemeClr val="bg1"/>
              </a:solidFill>
              <a:latin typeface="Trajan Pro" pitchFamily="18" charset="0"/>
            </a:endParaRPr>
          </a:p>
        </p:txBody>
      </p:sp>
    </p:spTree>
    <p:extLst>
      <p:ext uri="{BB962C8B-B14F-4D97-AF65-F5344CB8AC3E}">
        <p14:creationId xmlns:p14="http://schemas.microsoft.com/office/powerpoint/2010/main" val="314700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419350"/>
            <a:ext cx="8632065" cy="8382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2419350"/>
            <a:ext cx="8229602" cy="1292662"/>
          </a:xfrm>
          <a:prstGeom prst="rect">
            <a:avLst/>
          </a:prstGeom>
          <a:noFill/>
        </p:spPr>
        <p:txBody>
          <a:bodyPr wrap="square" rtlCol="0">
            <a:spAutoFit/>
          </a:bodyPr>
          <a:lstStyle/>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a:t>
            </a:r>
            <a:r>
              <a:rPr lang="en-US" sz="2000" dirty="0">
                <a:solidFill>
                  <a:schemeClr val="bg1"/>
                </a:solidFill>
                <a:effectLst>
                  <a:outerShdw blurRad="12700" dist="38100" dir="2700000" algn="tl">
                    <a:srgbClr val="000000"/>
                  </a:outerShdw>
                </a:effectLst>
                <a:latin typeface="Trebuchet MS" panose="020B0603020202020204" pitchFamily="34" charset="0"/>
              </a:rPr>
              <a:t>If possible, so far as it depends on you, </a:t>
            </a:r>
            <a:endParaRPr lang="en-US" sz="2000" dirty="0" smtClean="0">
              <a:solidFill>
                <a:schemeClr val="bg1"/>
              </a:solidFill>
              <a:effectLst>
                <a:outerShdw blurRad="12700" dist="38100" dir="2700000" algn="tl">
                  <a:srgbClr val="000000"/>
                </a:outerShdw>
              </a:effectLst>
              <a:latin typeface="Trebuchet MS" panose="020B0603020202020204" pitchFamily="34" charset="0"/>
            </a:endParaRPr>
          </a:p>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live </a:t>
            </a:r>
            <a:r>
              <a:rPr lang="en-US" sz="2000" dirty="0">
                <a:solidFill>
                  <a:schemeClr val="bg1"/>
                </a:solidFill>
                <a:effectLst>
                  <a:outerShdw blurRad="12700" dist="38100" dir="2700000" algn="tl">
                    <a:srgbClr val="000000"/>
                  </a:outerShdw>
                </a:effectLst>
                <a:latin typeface="Trebuchet MS" panose="020B0603020202020204" pitchFamily="34" charset="0"/>
              </a:rPr>
              <a:t>peaceably with all</a:t>
            </a:r>
            <a:r>
              <a:rPr lang="en-US" sz="2000" dirty="0" smtClean="0">
                <a:solidFill>
                  <a:schemeClr val="bg1"/>
                </a:solidFill>
                <a:effectLst>
                  <a:outerShdw blurRad="12700" dist="38100" dir="2700000" algn="tl">
                    <a:srgbClr val="000000"/>
                  </a:outerShdw>
                </a:effectLst>
                <a:latin typeface="Trebuchet MS" panose="020B0603020202020204" pitchFamily="34" charset="0"/>
              </a:rPr>
              <a:t>.”</a:t>
            </a:r>
          </a:p>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
            </a:r>
            <a:br>
              <a:rPr lang="en-US" sz="2000" dirty="0" smtClean="0">
                <a:solidFill>
                  <a:schemeClr val="bg1"/>
                </a:solidFill>
                <a:effectLst>
                  <a:outerShdw blurRad="12700" dist="38100" dir="2700000" algn="tl">
                    <a:srgbClr val="000000"/>
                  </a:outerShdw>
                </a:effectLst>
                <a:latin typeface="Trebuchet MS" panose="020B0603020202020204" pitchFamily="34" charset="0"/>
              </a:rPr>
            </a:br>
            <a:r>
              <a:rPr lang="en-US" dirty="0" smtClean="0">
                <a:solidFill>
                  <a:schemeClr val="bg1"/>
                </a:solidFill>
                <a:effectLst>
                  <a:outerShdw blurRad="38100" dist="38100" dir="2700000" algn="tl">
                    <a:srgbClr val="000000">
                      <a:alpha val="43137"/>
                    </a:srgbClr>
                  </a:outerShdw>
                </a:effectLst>
                <a:latin typeface="Trajan Pro" pitchFamily="18" charset="0"/>
              </a:rPr>
              <a:t>Romans 12:18</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
        <p:nvSpPr>
          <p:cNvPr id="5" name="TextBox 4"/>
          <p:cNvSpPr txBox="1"/>
          <p:nvPr/>
        </p:nvSpPr>
        <p:spPr>
          <a:xfrm>
            <a:off x="16098" y="361950"/>
            <a:ext cx="8915400" cy="523220"/>
          </a:xfrm>
          <a:prstGeom prst="rect">
            <a:avLst/>
          </a:prstGeom>
          <a:noFill/>
        </p:spPr>
        <p:txBody>
          <a:bodyPr wrap="square" rtlCol="0">
            <a:spAutoFit/>
          </a:bodyPr>
          <a:lstStyle/>
          <a:p>
            <a:pPr algn="ctr"/>
            <a:r>
              <a:rPr lang="en-US" sz="2800" dirty="0" smtClean="0">
                <a:solidFill>
                  <a:schemeClr val="accent4">
                    <a:lumMod val="60000"/>
                    <a:lumOff val="40000"/>
                  </a:schemeClr>
                </a:solidFill>
                <a:effectLst>
                  <a:outerShdw blurRad="50800" dist="38100" dir="18900000" algn="bl" rotWithShape="0">
                    <a:prstClr val="black">
                      <a:alpha val="40000"/>
                    </a:prstClr>
                  </a:outerShdw>
                </a:effectLst>
                <a:latin typeface="Trajan Pro" pitchFamily="18" charset="0"/>
              </a:rPr>
              <a:t>Peace with God</a:t>
            </a:r>
            <a:endParaRPr lang="en-US" sz="2800" dirty="0">
              <a:solidFill>
                <a:schemeClr val="accent4">
                  <a:lumMod val="60000"/>
                  <a:lumOff val="40000"/>
                </a:schemeClr>
              </a:solidFill>
              <a:latin typeface="Trajan Pro" pitchFamily="18" charset="0"/>
            </a:endParaRPr>
          </a:p>
        </p:txBody>
      </p:sp>
      <p:sp>
        <p:nvSpPr>
          <p:cNvPr id="7" name="TextBox 6"/>
          <p:cNvSpPr txBox="1"/>
          <p:nvPr/>
        </p:nvSpPr>
        <p:spPr>
          <a:xfrm>
            <a:off x="21465" y="1047750"/>
            <a:ext cx="8915400" cy="523220"/>
          </a:xfrm>
          <a:prstGeom prst="rect">
            <a:avLst/>
          </a:prstGeom>
          <a:noFill/>
        </p:spPr>
        <p:txBody>
          <a:bodyPr wrap="square" rtlCol="0">
            <a:spAutoFit/>
          </a:bodyPr>
          <a:lstStyle/>
          <a:p>
            <a:pPr algn="ctr"/>
            <a:r>
              <a:rPr lang="en-US" sz="2800" dirty="0" smtClean="0">
                <a:solidFill>
                  <a:schemeClr val="accent4">
                    <a:lumMod val="60000"/>
                    <a:lumOff val="40000"/>
                  </a:schemeClr>
                </a:solidFill>
                <a:effectLst>
                  <a:outerShdw blurRad="50800" dist="38100" dir="18900000" algn="bl" rotWithShape="0">
                    <a:prstClr val="black">
                      <a:alpha val="40000"/>
                    </a:prstClr>
                  </a:outerShdw>
                </a:effectLst>
                <a:latin typeface="Trajan Pro" pitchFamily="18" charset="0"/>
              </a:rPr>
              <a:t>Peace with Ourselves</a:t>
            </a:r>
            <a:endParaRPr lang="en-US" sz="2800" dirty="0">
              <a:solidFill>
                <a:schemeClr val="accent4">
                  <a:lumMod val="60000"/>
                  <a:lumOff val="40000"/>
                </a:schemeClr>
              </a:solidFill>
              <a:latin typeface="Trajan Pro" pitchFamily="18" charset="0"/>
            </a:endParaRPr>
          </a:p>
        </p:txBody>
      </p:sp>
      <p:sp>
        <p:nvSpPr>
          <p:cNvPr id="6" name="TextBox 5"/>
          <p:cNvSpPr txBox="1"/>
          <p:nvPr/>
        </p:nvSpPr>
        <p:spPr>
          <a:xfrm>
            <a:off x="198550" y="1809466"/>
            <a:ext cx="8915400" cy="523220"/>
          </a:xfrm>
          <a:prstGeom prst="rect">
            <a:avLst/>
          </a:prstGeom>
          <a:noFill/>
        </p:spPr>
        <p:txBody>
          <a:bodyPr wrap="square" rtlCol="0">
            <a:spAutoFit/>
          </a:bodyPr>
          <a:lstStyle/>
          <a:p>
            <a:pPr algn="ctr"/>
            <a:r>
              <a:rPr lang="en-US" sz="2800" dirty="0" smtClean="0">
                <a:solidFill>
                  <a:schemeClr val="bg1"/>
                </a:solidFill>
                <a:effectLst>
                  <a:outerShdw blurRad="50800" dist="38100" dir="18900000" algn="bl" rotWithShape="0">
                    <a:prstClr val="black">
                      <a:alpha val="40000"/>
                    </a:prstClr>
                  </a:outerShdw>
                </a:effectLst>
                <a:latin typeface="Trajan Pro" pitchFamily="18" charset="0"/>
              </a:rPr>
              <a:t>Peace with Others</a:t>
            </a:r>
            <a:endParaRPr lang="en-US" sz="2800" dirty="0">
              <a:solidFill>
                <a:schemeClr val="bg1"/>
              </a:solidFill>
              <a:latin typeface="Trajan Pro" pitchFamily="18" charset="0"/>
            </a:endParaRPr>
          </a:p>
        </p:txBody>
      </p:sp>
    </p:spTree>
    <p:extLst>
      <p:ext uri="{BB962C8B-B14F-4D97-AF65-F5344CB8AC3E}">
        <p14:creationId xmlns:p14="http://schemas.microsoft.com/office/powerpoint/2010/main" val="180917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7605" y="1960272"/>
            <a:ext cx="7696200" cy="763878"/>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8411" y="2030670"/>
            <a:ext cx="8434589" cy="2923877"/>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“For unto you is born this day in the city of David a Savior, </a:t>
            </a:r>
            <a:endParaRPr lang="en-US" sz="2000" dirty="0" smtClean="0">
              <a:solidFill>
                <a:schemeClr val="bg1"/>
              </a:solidFill>
              <a:effectLst>
                <a:outerShdw blurRad="12700" dist="38100" dir="2700000" algn="tl">
                  <a:srgbClr val="000000"/>
                </a:outerShdw>
              </a:effectLst>
              <a:latin typeface="Trebuchet MS" panose="020B0603020202020204" pitchFamily="34" charset="0"/>
            </a:endParaRPr>
          </a:p>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who </a:t>
            </a:r>
            <a:r>
              <a:rPr lang="en-US" sz="2000" dirty="0">
                <a:solidFill>
                  <a:schemeClr val="bg1"/>
                </a:solidFill>
                <a:effectLst>
                  <a:outerShdw blurRad="12700" dist="38100" dir="2700000" algn="tl">
                    <a:srgbClr val="000000"/>
                  </a:outerShdw>
                </a:effectLst>
                <a:latin typeface="Trebuchet MS" panose="020B0603020202020204" pitchFamily="34" charset="0"/>
              </a:rPr>
              <a:t>is Christ the Lord.” </a:t>
            </a: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2:11</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3556851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6382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solidFill>
                  <a:schemeClr val="bg1"/>
                </a:solidFill>
              </a:rPr>
              <a:t>https://www.youtube.com/watch?v=PixWSSeKGtI</a:t>
            </a:r>
          </a:p>
        </p:txBody>
      </p:sp>
    </p:spTree>
    <p:extLst>
      <p:ext uri="{BB962C8B-B14F-4D97-AF65-F5344CB8AC3E}">
        <p14:creationId xmlns:p14="http://schemas.microsoft.com/office/powerpoint/2010/main" val="1804435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5062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96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90550"/>
            <a:ext cx="8382000" cy="4278094"/>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That night there were shepherds staying in the fields nearby, guarding their flocks of sheep.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Suddenly</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 an angel of the Lord appeared among them, and the radiance of the Lord’s glory surrounded them. They were terrified,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but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the angel reassured them. </a:t>
            </a: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Don’t be afraid!” he said. “I bring you good news that will bring great joy to all people.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The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Savior—yes, the Messiah, the Lord—has been born today in Bethlehem, the city of David!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And you will recognize him by this sign: You will find a baby wrapped snugly in strips of cloth, lying in a manger.”</a:t>
            </a: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2:8-12</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371388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809750"/>
            <a:ext cx="7588876" cy="13716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8200" y="1504950"/>
            <a:ext cx="7817476" cy="3293209"/>
          </a:xfrm>
          <a:prstGeom prst="rect">
            <a:avLst/>
          </a:prstGeom>
          <a:noFill/>
        </p:spPr>
        <p:txBody>
          <a:bodyPr wrap="square" rtlCol="0">
            <a:spAutoFit/>
          </a:bodyPr>
          <a:lstStyle/>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Suddenly, the angel was joined by a vast host of others—the armies of heaven—praising God and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saying,</a:t>
            </a: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“Glory to God in highest heaven,</a:t>
            </a:r>
          </a:p>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    and peace on earth to those with whom God is pleased.”</a:t>
            </a: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2:13-14</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13631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080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45713" y="2647950"/>
            <a:ext cx="7696200" cy="7620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81100" y="1885950"/>
            <a:ext cx="6984642" cy="1323439"/>
          </a:xfrm>
          <a:prstGeom prst="rect">
            <a:avLst/>
          </a:prstGeom>
          <a:noFill/>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Trajan Pro" pitchFamily="18" charset="0"/>
              </a:rPr>
              <a:t>We need a Savior</a:t>
            </a:r>
            <a:endParaRPr lang="en-US" sz="4000" dirty="0">
              <a:solidFill>
                <a:schemeClr val="bg1"/>
              </a:solidFill>
              <a:effectLst>
                <a:outerShdw blurRad="38100" dist="38100" dir="2700000" algn="tl">
                  <a:srgbClr val="000000">
                    <a:alpha val="43137"/>
                  </a:srgbClr>
                </a:outerShdw>
              </a:effectLst>
              <a:latin typeface="Trajan Pro" pitchFamily="18" charset="0"/>
            </a:endParaRPr>
          </a:p>
          <a:p>
            <a:pPr algn="ctr"/>
            <a:endParaRPr lang="en-US" sz="4000" dirty="0">
              <a:solidFill>
                <a:schemeClr val="bg1"/>
              </a:solidFill>
              <a:latin typeface="Trajan Pro" pitchFamily="18" charset="0"/>
            </a:endParaRPr>
          </a:p>
        </p:txBody>
      </p:sp>
      <p:sp>
        <p:nvSpPr>
          <p:cNvPr id="5" name="TextBox 4"/>
          <p:cNvSpPr txBox="1"/>
          <p:nvPr/>
        </p:nvSpPr>
        <p:spPr>
          <a:xfrm>
            <a:off x="4178121" y="209550"/>
            <a:ext cx="990600" cy="1569660"/>
          </a:xfrm>
          <a:prstGeom prst="rect">
            <a:avLst/>
          </a:prstGeom>
          <a:noFill/>
        </p:spPr>
        <p:txBody>
          <a:bodyPr wrap="square" rtlCol="0">
            <a:spAutoFit/>
          </a:bodyPr>
          <a:lstStyle/>
          <a:p>
            <a:r>
              <a:rPr lang="en-US" sz="9600" dirty="0" smtClean="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rPr>
              <a:t>1</a:t>
            </a:r>
            <a:endParaRPr lang="en-US" sz="9600" dirty="0">
              <a:solidFill>
                <a:srgbClr val="C00000"/>
              </a:solidFill>
              <a:effectLst>
                <a:glow rad="228600">
                  <a:schemeClr val="bg1">
                    <a:alpha val="40000"/>
                  </a:schemeClr>
                </a:glow>
                <a:outerShdw blurRad="50800" dist="38100" dir="8100000" algn="tr" rotWithShape="0">
                  <a:schemeClr val="bg1">
                    <a:alpha val="40000"/>
                  </a:schemeClr>
                </a:outerShdw>
              </a:effectLst>
              <a:latin typeface="Trajan Pro" pitchFamily="18" charset="0"/>
            </a:endParaRPr>
          </a:p>
        </p:txBody>
      </p:sp>
      <p:sp>
        <p:nvSpPr>
          <p:cNvPr id="7" name="TextBox 6"/>
          <p:cNvSpPr txBox="1"/>
          <p:nvPr/>
        </p:nvSpPr>
        <p:spPr>
          <a:xfrm>
            <a:off x="825321" y="2647950"/>
            <a:ext cx="7696200" cy="2154436"/>
          </a:xfrm>
          <a:prstGeom prst="rect">
            <a:avLst/>
          </a:prstGeom>
          <a:noFill/>
        </p:spPr>
        <p:txBody>
          <a:bodyPr wrap="square" rtlCol="0">
            <a:spAutoFit/>
          </a:bodyPr>
          <a:lstStyle/>
          <a:p>
            <a:pPr algn="ctr"/>
            <a:r>
              <a:rPr lang="en-US" sz="2000" dirty="0">
                <a:solidFill>
                  <a:schemeClr val="bg1"/>
                </a:solidFill>
                <a:effectLst>
                  <a:outerShdw blurRad="38100" dist="38100" dir="2700000" algn="tl">
                    <a:srgbClr val="000000">
                      <a:alpha val="43137"/>
                    </a:srgbClr>
                  </a:outerShdw>
                </a:effectLst>
                <a:latin typeface="Trebuchet MS" panose="020B0603020202020204" pitchFamily="34" charset="0"/>
              </a:rPr>
              <a:t>“The Savior—yes, the Messiah, the Lord—has been born today in Bethlehem, the city of </a:t>
            </a: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David.”</a:t>
            </a: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r>
              <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rPr>
              <a:t>  </a:t>
            </a:r>
            <a:endParaRPr lang="en-US"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Luke 2:11</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3013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411" y="1885950"/>
            <a:ext cx="8434589" cy="3016210"/>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“No one is righteous  not even one . </a:t>
            </a:r>
            <a:r>
              <a:rPr lang="en-US" sz="2000" dirty="0" smtClean="0">
                <a:solidFill>
                  <a:schemeClr val="bg1"/>
                </a:solidFill>
                <a:effectLst>
                  <a:outerShdw blurRad="12700" dist="38100" dir="2700000" algn="tl">
                    <a:srgbClr val="000000"/>
                  </a:outerShdw>
                </a:effectLst>
                <a:latin typeface="Trebuchet MS" panose="020B0603020202020204" pitchFamily="34" charset="0"/>
              </a:rPr>
              <a:t/>
            </a:r>
            <a:br>
              <a:rPr lang="en-US" sz="2000" dirty="0" smtClean="0">
                <a:solidFill>
                  <a:schemeClr val="bg1"/>
                </a:solidFill>
                <a:effectLst>
                  <a:outerShdw blurRad="12700" dist="38100" dir="2700000" algn="tl">
                    <a:srgbClr val="000000"/>
                  </a:outerShdw>
                </a:effectLst>
                <a:latin typeface="Trebuchet MS" panose="020B0603020202020204" pitchFamily="34" charset="0"/>
              </a:rPr>
            </a:br>
            <a:r>
              <a:rPr lang="en-US" sz="2000" dirty="0" smtClean="0">
                <a:solidFill>
                  <a:schemeClr val="bg1"/>
                </a:solidFill>
                <a:effectLst>
                  <a:outerShdw blurRad="12700" dist="38100" dir="2700000" algn="tl">
                    <a:srgbClr val="000000"/>
                  </a:outerShdw>
                </a:effectLst>
                <a:latin typeface="Trebuchet MS" panose="020B0603020202020204" pitchFamily="34" charset="0"/>
              </a:rPr>
              <a:t>No </a:t>
            </a:r>
            <a:r>
              <a:rPr lang="en-US" sz="2000" dirty="0">
                <a:solidFill>
                  <a:schemeClr val="bg1"/>
                </a:solidFill>
                <a:effectLst>
                  <a:outerShdw blurRad="12700" dist="38100" dir="2700000" algn="tl">
                    <a:srgbClr val="000000"/>
                  </a:outerShdw>
                </a:effectLst>
                <a:latin typeface="Trebuchet MS" panose="020B0603020202020204" pitchFamily="34" charset="0"/>
              </a:rPr>
              <a:t>one is truly wise; no one is seeking God.  </a:t>
            </a:r>
            <a:endParaRPr lang="en-US" sz="2000" dirty="0" smtClean="0">
              <a:solidFill>
                <a:schemeClr val="bg1"/>
              </a:solidFill>
              <a:effectLst>
                <a:outerShdw blurRad="12700" dist="38100" dir="2700000" algn="tl">
                  <a:srgbClr val="000000"/>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Romans 3:10-11</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371736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61950"/>
            <a:ext cx="8350876" cy="32004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8410" y="361950"/>
            <a:ext cx="8434589" cy="4585871"/>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Since they thought it foolish to acknowledge God, he abandoned them to their foolish thinking and let them do things that should never be done. </a:t>
            </a:r>
            <a:r>
              <a:rPr lang="en-US" sz="2000" dirty="0" smtClean="0">
                <a:solidFill>
                  <a:schemeClr val="bg1"/>
                </a:solidFill>
                <a:effectLst>
                  <a:outerShdw blurRad="12700" dist="38100" dir="2700000" algn="tl">
                    <a:srgbClr val="000000"/>
                  </a:outerShdw>
                </a:effectLst>
                <a:latin typeface="Trebuchet MS" panose="020B0603020202020204" pitchFamily="34" charset="0"/>
              </a:rPr>
              <a:t>Their </a:t>
            </a:r>
            <a:r>
              <a:rPr lang="en-US" sz="2000" dirty="0">
                <a:solidFill>
                  <a:schemeClr val="bg1"/>
                </a:solidFill>
                <a:effectLst>
                  <a:outerShdw blurRad="12700" dist="38100" dir="2700000" algn="tl">
                    <a:srgbClr val="000000"/>
                  </a:outerShdw>
                </a:effectLst>
                <a:latin typeface="Trebuchet MS" panose="020B0603020202020204" pitchFamily="34" charset="0"/>
              </a:rPr>
              <a:t>lives became full of every kind of wickedness, sin, greed, hate, envy, murder, quarreling, deception, malicious behavior, and gossip. </a:t>
            </a:r>
            <a:r>
              <a:rPr lang="en-US" sz="2000" dirty="0" smtClean="0">
                <a:solidFill>
                  <a:schemeClr val="bg1"/>
                </a:solidFill>
                <a:effectLst>
                  <a:outerShdw blurRad="12700" dist="38100" dir="2700000" algn="tl">
                    <a:srgbClr val="000000"/>
                  </a:outerShdw>
                </a:effectLst>
                <a:latin typeface="Trebuchet MS" panose="020B0603020202020204" pitchFamily="34" charset="0"/>
              </a:rPr>
              <a:t>They </a:t>
            </a:r>
            <a:r>
              <a:rPr lang="en-US" sz="2000" dirty="0">
                <a:solidFill>
                  <a:schemeClr val="bg1"/>
                </a:solidFill>
                <a:effectLst>
                  <a:outerShdw blurRad="12700" dist="38100" dir="2700000" algn="tl">
                    <a:srgbClr val="000000"/>
                  </a:outerShdw>
                </a:effectLst>
                <a:latin typeface="Trebuchet MS" panose="020B0603020202020204" pitchFamily="34" charset="0"/>
              </a:rPr>
              <a:t>are backstabbers, haters of God, insolent, proud, and boastful. They invent new ways of sinning, and they disobey their parents. </a:t>
            </a:r>
            <a:r>
              <a:rPr lang="en-US" sz="2000" dirty="0" smtClean="0">
                <a:solidFill>
                  <a:schemeClr val="bg1"/>
                </a:solidFill>
                <a:effectLst>
                  <a:outerShdw blurRad="12700" dist="38100" dir="2700000" algn="tl">
                    <a:srgbClr val="000000"/>
                  </a:outerShdw>
                </a:effectLst>
                <a:latin typeface="Trebuchet MS" panose="020B0603020202020204" pitchFamily="34" charset="0"/>
              </a:rPr>
              <a:t>They </a:t>
            </a:r>
            <a:r>
              <a:rPr lang="en-US" sz="2000" dirty="0">
                <a:solidFill>
                  <a:schemeClr val="bg1"/>
                </a:solidFill>
                <a:effectLst>
                  <a:outerShdw blurRad="12700" dist="38100" dir="2700000" algn="tl">
                    <a:srgbClr val="000000"/>
                  </a:outerShdw>
                </a:effectLst>
                <a:latin typeface="Trebuchet MS" panose="020B0603020202020204" pitchFamily="34" charset="0"/>
              </a:rPr>
              <a:t>refuse to understand, break their promises, are heartless, and have no mercy. </a:t>
            </a:r>
            <a:r>
              <a:rPr lang="en-US" sz="2000" dirty="0" smtClean="0">
                <a:solidFill>
                  <a:schemeClr val="bg1"/>
                </a:solidFill>
                <a:effectLst>
                  <a:outerShdw blurRad="12700" dist="38100" dir="2700000" algn="tl">
                    <a:srgbClr val="000000"/>
                  </a:outerShdw>
                </a:effectLst>
                <a:latin typeface="Trebuchet MS" panose="020B0603020202020204" pitchFamily="34" charset="0"/>
              </a:rPr>
              <a:t>They </a:t>
            </a:r>
            <a:r>
              <a:rPr lang="en-US" sz="2000" dirty="0">
                <a:solidFill>
                  <a:schemeClr val="bg1"/>
                </a:solidFill>
                <a:effectLst>
                  <a:outerShdw blurRad="12700" dist="38100" dir="2700000" algn="tl">
                    <a:srgbClr val="000000"/>
                  </a:outerShdw>
                </a:effectLst>
                <a:latin typeface="Trebuchet MS" panose="020B0603020202020204" pitchFamily="34" charset="0"/>
              </a:rPr>
              <a:t>know God’s justice requires that those who do these things deserve to die, yet they do them anyway. Worse yet, they encourage others to do </a:t>
            </a:r>
            <a:r>
              <a:rPr lang="en-US" sz="2000" dirty="0" smtClean="0">
                <a:solidFill>
                  <a:schemeClr val="bg1"/>
                </a:solidFill>
                <a:effectLst>
                  <a:outerShdw blurRad="12700" dist="38100" dir="2700000" algn="tl">
                    <a:srgbClr val="000000"/>
                  </a:outerShdw>
                </a:effectLst>
                <a:latin typeface="Trebuchet MS" panose="020B0603020202020204" pitchFamily="34" charset="0"/>
              </a:rPr>
              <a:t>them too.</a:t>
            </a: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Romans 1:28-32</a:t>
            </a: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58742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411" y="1809750"/>
            <a:ext cx="8434589" cy="3323987"/>
          </a:xfrm>
          <a:prstGeom prst="rect">
            <a:avLst/>
          </a:prstGeom>
          <a:noFill/>
        </p:spPr>
        <p:txBody>
          <a:bodyPr wrap="square" rtlCol="0">
            <a:spAutoFit/>
          </a:bodyPr>
          <a:lstStyle/>
          <a:p>
            <a:pPr algn="ctr"/>
            <a:r>
              <a:rPr lang="en-US" sz="2000" dirty="0">
                <a:solidFill>
                  <a:schemeClr val="bg1"/>
                </a:solidFill>
                <a:effectLst>
                  <a:outerShdw blurRad="12700" dist="38100" dir="2700000" algn="tl">
                    <a:srgbClr val="000000"/>
                  </a:outerShdw>
                </a:effectLst>
                <a:latin typeface="Trebuchet MS" panose="020B0603020202020204" pitchFamily="34" charset="0"/>
              </a:rPr>
              <a:t>"I will take revenge; I will pay them back. </a:t>
            </a:r>
            <a:endParaRPr lang="en-US" sz="2000" dirty="0" smtClean="0">
              <a:solidFill>
                <a:schemeClr val="bg1"/>
              </a:solidFill>
              <a:effectLst>
                <a:outerShdw blurRad="12700" dist="38100" dir="2700000" algn="tl">
                  <a:srgbClr val="000000"/>
                </a:outerShdw>
              </a:effectLst>
              <a:latin typeface="Trebuchet MS" panose="020B0603020202020204" pitchFamily="34" charset="0"/>
            </a:endParaRPr>
          </a:p>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In </a:t>
            </a:r>
            <a:r>
              <a:rPr lang="en-US" sz="2000" dirty="0">
                <a:solidFill>
                  <a:schemeClr val="bg1"/>
                </a:solidFill>
                <a:effectLst>
                  <a:outerShdw blurRad="12700" dist="38100" dir="2700000" algn="tl">
                    <a:srgbClr val="000000"/>
                  </a:outerShdw>
                </a:effectLst>
                <a:latin typeface="Trebuchet MS" panose="020B0603020202020204" pitchFamily="34" charset="0"/>
              </a:rPr>
              <a:t>due time their feet will slip. </a:t>
            </a:r>
            <a:endParaRPr lang="en-US" sz="2000" dirty="0" smtClean="0">
              <a:solidFill>
                <a:schemeClr val="bg1"/>
              </a:solidFill>
              <a:effectLst>
                <a:outerShdw blurRad="12700" dist="38100" dir="2700000" algn="tl">
                  <a:srgbClr val="000000"/>
                </a:outerShdw>
              </a:effectLst>
              <a:latin typeface="Trebuchet MS" panose="020B0603020202020204" pitchFamily="34" charset="0"/>
            </a:endParaRPr>
          </a:p>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Their </a:t>
            </a:r>
            <a:r>
              <a:rPr lang="en-US" sz="2000" dirty="0">
                <a:solidFill>
                  <a:schemeClr val="bg1"/>
                </a:solidFill>
                <a:effectLst>
                  <a:outerShdw blurRad="12700" dist="38100" dir="2700000" algn="tl">
                    <a:srgbClr val="000000"/>
                  </a:outerShdw>
                </a:effectLst>
                <a:latin typeface="Trebuchet MS" panose="020B0603020202020204" pitchFamily="34" charset="0"/>
              </a:rPr>
              <a:t>day of disaster will arrive, </a:t>
            </a:r>
            <a:endParaRPr lang="en-US" sz="2000" dirty="0" smtClean="0">
              <a:solidFill>
                <a:schemeClr val="bg1"/>
              </a:solidFill>
              <a:effectLst>
                <a:outerShdw blurRad="12700" dist="38100" dir="2700000" algn="tl">
                  <a:srgbClr val="000000"/>
                </a:outerShdw>
              </a:effectLst>
              <a:latin typeface="Trebuchet MS" panose="020B0603020202020204" pitchFamily="34" charset="0"/>
            </a:endParaRPr>
          </a:p>
          <a:p>
            <a:pPr algn="ctr"/>
            <a:r>
              <a:rPr lang="en-US" sz="2000" dirty="0" smtClean="0">
                <a:solidFill>
                  <a:schemeClr val="bg1"/>
                </a:solidFill>
                <a:effectLst>
                  <a:outerShdw blurRad="12700" dist="38100" dir="2700000" algn="tl">
                    <a:srgbClr val="000000"/>
                  </a:outerShdw>
                </a:effectLst>
                <a:latin typeface="Trebuchet MS" panose="020B0603020202020204" pitchFamily="34" charset="0"/>
              </a:rPr>
              <a:t>and </a:t>
            </a:r>
            <a:r>
              <a:rPr lang="en-US" sz="2000" dirty="0">
                <a:solidFill>
                  <a:schemeClr val="bg1"/>
                </a:solidFill>
                <a:effectLst>
                  <a:outerShdw blurRad="12700" dist="38100" dir="2700000" algn="tl">
                    <a:srgbClr val="000000"/>
                  </a:outerShdw>
                </a:effectLst>
                <a:latin typeface="Trebuchet MS" panose="020B0603020202020204" pitchFamily="34" charset="0"/>
              </a:rPr>
              <a:t>their destiny will overtake them</a:t>
            </a:r>
            <a:r>
              <a:rPr lang="en-US" sz="2000" dirty="0" smtClean="0">
                <a:solidFill>
                  <a:schemeClr val="bg1"/>
                </a:solidFill>
                <a:effectLst>
                  <a:outerShdw blurRad="12700" dist="38100" dir="2700000" algn="tl">
                    <a:srgbClr val="000000"/>
                  </a:outerShdw>
                </a:effectLst>
                <a:latin typeface="Trebuchet MS" panose="020B0603020202020204" pitchFamily="34" charset="0"/>
              </a:rPr>
              <a:t>."</a:t>
            </a: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sz="20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a:p>
            <a:pPr algn="ctr"/>
            <a:endParaRPr lang="en-US" dirty="0" smtClean="0">
              <a:solidFill>
                <a:schemeClr val="bg1"/>
              </a:solidFill>
              <a:effectLst>
                <a:outerShdw blurRad="38100" dist="38100" dir="2700000" algn="tl">
                  <a:srgbClr val="000000">
                    <a:alpha val="43137"/>
                  </a:srgbClr>
                </a:outerShdw>
              </a:effectLst>
              <a:latin typeface="Trajan Pro" pitchFamily="18" charset="0"/>
            </a:endParaRPr>
          </a:p>
          <a:p>
            <a:pPr algn="ctr"/>
            <a:r>
              <a:rPr lang="en-US" dirty="0" smtClean="0">
                <a:solidFill>
                  <a:schemeClr val="bg1"/>
                </a:solidFill>
                <a:effectLst>
                  <a:outerShdw blurRad="38100" dist="38100" dir="2700000" algn="tl">
                    <a:srgbClr val="000000">
                      <a:alpha val="43137"/>
                    </a:srgbClr>
                  </a:outerShdw>
                </a:effectLst>
                <a:latin typeface="Trajan Pro" pitchFamily="18" charset="0"/>
              </a:rPr>
              <a:t>Deuteronomy 32:35</a:t>
            </a:r>
          </a:p>
          <a:p>
            <a:pPr algn="ctr"/>
            <a:endParaRPr lang="en-US" dirty="0">
              <a:solidFill>
                <a:schemeClr val="bg1"/>
              </a:solidFill>
              <a:effectLst>
                <a:outerShdw blurRad="38100" dist="38100" dir="2700000" algn="tl">
                  <a:srgbClr val="000000">
                    <a:alpha val="43137"/>
                  </a:srgbClr>
                </a:outerShdw>
              </a:effectLst>
              <a:latin typeface="Trajan Pro" pitchFamily="18" charset="0"/>
            </a:endParaRPr>
          </a:p>
        </p:txBody>
      </p:sp>
    </p:spTree>
    <p:extLst>
      <p:ext uri="{BB962C8B-B14F-4D97-AF65-F5344CB8AC3E}">
        <p14:creationId xmlns:p14="http://schemas.microsoft.com/office/powerpoint/2010/main" val="196037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649</Words>
  <Application>Microsoft Macintosh PowerPoint</Application>
  <PresentationFormat>On-screen Show (16:9)</PresentationFormat>
  <Paragraphs>121</Paragraphs>
  <Slides>29</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29</vt:i4>
      </vt:variant>
    </vt:vector>
  </HeadingPairs>
  <TitlesOfParts>
    <vt:vector size="37" baseType="lpstr">
      <vt:lpstr>Arial</vt:lpstr>
      <vt:lpstr>Augustus</vt:lpstr>
      <vt:lpstr>Calibri</vt:lpstr>
      <vt:lpstr>Trajan Pro</vt:lpstr>
      <vt:lpstr>Trebuchet MS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30</cp:revision>
  <dcterms:created xsi:type="dcterms:W3CDTF">2017-11-20T23:52:54Z</dcterms:created>
  <dcterms:modified xsi:type="dcterms:W3CDTF">2017-12-14T17:12:13Z</dcterms:modified>
</cp:coreProperties>
</file>