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65" r:id="rId3"/>
    <p:sldId id="269" r:id="rId4"/>
    <p:sldId id="278" r:id="rId5"/>
    <p:sldId id="342" r:id="rId6"/>
    <p:sldId id="343" r:id="rId7"/>
    <p:sldId id="344" r:id="rId8"/>
    <p:sldId id="330" r:id="rId9"/>
    <p:sldId id="333" r:id="rId10"/>
    <p:sldId id="345" r:id="rId11"/>
    <p:sldId id="346" r:id="rId12"/>
    <p:sldId id="347" r:id="rId13"/>
    <p:sldId id="348" r:id="rId14"/>
    <p:sldId id="349" r:id="rId15"/>
    <p:sldId id="350" r:id="rId16"/>
    <p:sldId id="351" r:id="rId17"/>
    <p:sldId id="352" r:id="rId18"/>
    <p:sldId id="353" r:id="rId19"/>
    <p:sldId id="341" r:id="rId20"/>
    <p:sldId id="354" r:id="rId21"/>
    <p:sldId id="338" r:id="rId22"/>
    <p:sldId id="356" r:id="rId23"/>
    <p:sldId id="359" r:id="rId24"/>
    <p:sldId id="355" r:id="rId25"/>
    <p:sldId id="308"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996633"/>
    <a:srgbClr val="D9A40D"/>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4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5/8/2017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0E04-9020-4D96-B703-2D053106E7B0}" type="slidenum">
              <a:rPr lang="en-US" smtClean="0"/>
              <a:t>3</a:t>
            </a:fld>
            <a:endParaRPr lang="en-US"/>
          </a:p>
        </p:txBody>
      </p:sp>
    </p:spTree>
    <p:extLst>
      <p:ext uri="{BB962C8B-B14F-4D97-AF65-F5344CB8AC3E}">
        <p14:creationId xmlns:p14="http://schemas.microsoft.com/office/powerpoint/2010/main" val="210852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5/8/2017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5/8/2017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595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55" y="1563768"/>
            <a:ext cx="4343400" cy="3257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061" y="285750"/>
            <a:ext cx="4619153"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04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33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8191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5" y="1882685"/>
            <a:ext cx="7703780"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EXPLAIN THAT</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GOD KNOWS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457593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04950"/>
            <a:ext cx="7848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“But God knew what would happen, and his prearranged plan was carried out when Jesus was betrayed. With the help of lawless Gentiles, you nailed him to a cross and killed him.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God released him from the horrors of death and raised him back to life, for death could not keep him in its grip.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2:23-24</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03233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495550"/>
            <a:ext cx="4800600" cy="646331"/>
          </a:xfrm>
          <a:prstGeom prst="rect">
            <a:avLst/>
          </a:prstGeom>
          <a:noFill/>
        </p:spPr>
        <p:txBody>
          <a:bodyPr wrap="square" rtlCol="0">
            <a:spAutoFit/>
          </a:bodyPr>
          <a:lstStyle/>
          <a:p>
            <a:r>
              <a:rPr lang="en-US" dirty="0">
                <a:solidFill>
                  <a:schemeClr val="bg1"/>
                </a:solidFill>
              </a:rPr>
              <a:t>https://www.youtube.com/watch?v=cKznxJ-dm7I&amp;t=38s</a:t>
            </a:r>
          </a:p>
        </p:txBody>
      </p:sp>
    </p:spTree>
    <p:extLst>
      <p:ext uri="{BB962C8B-B14F-4D97-AF65-F5344CB8AC3E}">
        <p14:creationId xmlns:p14="http://schemas.microsoft.com/office/powerpoint/2010/main" val="387268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3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9710" y="8953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5" y="1882685"/>
            <a:ext cx="7703780"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EXPLAIN THAT GOD HAS</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GIVEN US HOPE</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921532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00150"/>
            <a:ext cx="8229600" cy="2554545"/>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“David was looking into the future and speaking of the Messiah’s resurrection. He was saying that God would not leave him among the dead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or allow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his body to rot in the grave. God raised Jesus from the dead, and we are all witnesses of this.”</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2:31- 32</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32197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8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951661"/>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4</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4" y="1882685"/>
            <a:ext cx="8021945"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MAKE IT CLEAR THAT EVERYONE MUST</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BELIEVE AND REPENT</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1260254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47800" y="2609850"/>
            <a:ext cx="6705600" cy="342900"/>
          </a:xfrm>
          <a:prstGeom prst="rect">
            <a:avLst/>
          </a:prstGeom>
          <a:solidFill>
            <a:schemeClr val="tx1"/>
          </a:solidFill>
          <a:ln>
            <a:noFill/>
          </a:ln>
          <a:effectLst>
            <a:glow rad="546100">
              <a:schemeClr val="tx1">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054341"/>
            <a:ext cx="8763000" cy="1446550"/>
          </a:xfrm>
          <a:prstGeom prst="rect">
            <a:avLst/>
          </a:prstGeom>
          <a:noFill/>
          <a:ln>
            <a:noFill/>
          </a:ln>
        </p:spPr>
        <p:txBody>
          <a:bodyPr wrap="square" lIns="91440" tIns="45720" rIns="91440" bIns="45720">
            <a:spAutoFit/>
          </a:bodyPr>
          <a:lstStyle/>
          <a:p>
            <a:pPr algn="ctr"/>
            <a:r>
              <a:rPr lang="en-US" sz="8800" b="1" dirty="0" smtClean="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rPr>
              <a:t>WORDS MATTER</a:t>
            </a:r>
            <a:endParaRPr lang="en-US" sz="8800" b="1" dirty="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endParaRPr>
          </a:p>
        </p:txBody>
      </p:sp>
    </p:spTree>
    <p:extLst>
      <p:ext uri="{BB962C8B-B14F-4D97-AF65-F5344CB8AC3E}">
        <p14:creationId xmlns:p14="http://schemas.microsoft.com/office/powerpoint/2010/main" val="295953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14350"/>
            <a:ext cx="8229600" cy="3416320"/>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Peter’s words pierced their hearts, and they said to him and to the other apostles, “Brothers, what should we do?”</a:t>
            </a:r>
          </a:p>
          <a:p>
            <a:pPr algn="ct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replied, “Each of you must repent of your sins and turn to God, and be baptized in the name of Jesus Christ for the forgiveness of your sins. Then you will receive the gift of the Holy Spirit.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This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promise is to you, to your children, and to those far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away—all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who have been called by the Lord our God.”.”</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2:37-39</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98276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038350"/>
            <a:ext cx="8229600" cy="461665"/>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same sun that melts the ice hardens the clay</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4724400" y="29527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-puritan saying</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498711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93914"/>
            <a:ext cx="6515100"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793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8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343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xplosion 2 2"/>
          <p:cNvSpPr/>
          <p:nvPr/>
        </p:nvSpPr>
        <p:spPr>
          <a:xfrm>
            <a:off x="7848600" y="3013564"/>
            <a:ext cx="1295400" cy="762000"/>
          </a:xfrm>
          <a:prstGeom prst="irregularSeal2">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39100" y="3257549"/>
            <a:ext cx="990600" cy="276999"/>
          </a:xfrm>
          <a:prstGeom prst="rect">
            <a:avLst/>
          </a:prstGeom>
          <a:noFill/>
        </p:spPr>
        <p:txBody>
          <a:bodyPr wrap="square" rtlCol="0">
            <a:spAutoFit/>
          </a:bodyPr>
          <a:lstStyle/>
          <a:p>
            <a:r>
              <a:rPr lang="en-US" sz="1200" dirty="0" smtClean="0">
                <a:latin typeface="Papyrus" panose="03070502060502030205" pitchFamily="66" charset="0"/>
              </a:rPr>
              <a:t>Jerusalem</a:t>
            </a:r>
            <a:endParaRPr lang="en-US" sz="1200" dirty="0">
              <a:latin typeface="Papyrus" panose="03070502060502030205" pitchFamily="66" charset="0"/>
            </a:endParaRPr>
          </a:p>
        </p:txBody>
      </p:sp>
    </p:spTree>
    <p:extLst>
      <p:ext uri="{BB962C8B-B14F-4D97-AF65-F5344CB8AC3E}">
        <p14:creationId xmlns:p14="http://schemas.microsoft.com/office/powerpoint/2010/main" val="164803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81150"/>
            <a:ext cx="5638800" cy="369332"/>
          </a:xfrm>
          <a:prstGeom prst="rect">
            <a:avLst/>
          </a:prstGeom>
          <a:noFill/>
        </p:spPr>
        <p:txBody>
          <a:bodyPr wrap="square" rtlCol="0">
            <a:spAutoFit/>
          </a:bodyPr>
          <a:lstStyle/>
          <a:p>
            <a:r>
              <a:rPr lang="en-US" dirty="0">
                <a:solidFill>
                  <a:schemeClr val="bg1"/>
                </a:solidFill>
              </a:rPr>
              <a:t>https://www.youtube.com/watch?v=1rc0dzrC0mA</a:t>
            </a:r>
          </a:p>
        </p:txBody>
      </p:sp>
    </p:spTree>
    <p:extLst>
      <p:ext uri="{BB962C8B-B14F-4D97-AF65-F5344CB8AC3E}">
        <p14:creationId xmlns:p14="http://schemas.microsoft.com/office/powerpoint/2010/main" val="360426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409950"/>
            <a:ext cx="7703780" cy="923330"/>
          </a:xfrm>
          <a:prstGeom prst="rect">
            <a:avLst/>
          </a:prstGeom>
          <a:noFill/>
          <a:ln>
            <a:noFill/>
          </a:ln>
        </p:spPr>
        <p:txBody>
          <a:bodyPr wrap="square" lIns="91440" tIns="45720" rIns="91440" bIns="45720">
            <a:spAutoFit/>
          </a:bodyPr>
          <a:lstStyle/>
          <a:p>
            <a:pPr algn="ctr"/>
            <a:r>
              <a:rPr lang="en-US" sz="5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DESCRIPTIVE</a:t>
            </a:r>
            <a:r>
              <a:rPr lang="en-US" sz="5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a:t>
            </a:r>
            <a:endParaRPr lang="en-US" sz="5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3" name="TextBox 2"/>
          <p:cNvSpPr txBox="1"/>
          <p:nvPr/>
        </p:nvSpPr>
        <p:spPr>
          <a:xfrm>
            <a:off x="1221377" y="2724150"/>
            <a:ext cx="5257800" cy="923330"/>
          </a:xfrm>
          <a:prstGeom prst="rect">
            <a:avLst/>
          </a:prstGeom>
          <a:noFill/>
        </p:spPr>
        <p:txBody>
          <a:bodyPr wrap="square" rtlCol="0">
            <a:spAutoFit/>
          </a:bodyPr>
          <a:lstStyle/>
          <a:p>
            <a:r>
              <a:rPr lang="en-US" sz="5400" dirty="0" smtClean="0">
                <a:ln>
                  <a:solidFill>
                    <a:schemeClr val="tx1"/>
                  </a:solidFill>
                </a:ln>
                <a:solidFill>
                  <a:srgbClr val="FFCC99"/>
                </a:solidFill>
                <a:effectLst>
                  <a:outerShdw dir="5100000" algn="tl">
                    <a:srgbClr val="000000">
                      <a:alpha val="22000"/>
                    </a:srgbClr>
                  </a:outerShdw>
                </a:effectLst>
                <a:latin typeface="Franklin Gothic Demi" panose="020B0703020102020204" pitchFamily="34" charset="0"/>
              </a:rPr>
              <a:t>PRESCRIPTIVE </a:t>
            </a:r>
            <a:endParaRPr lang="en-US" sz="5400" dirty="0">
              <a:ln>
                <a:solidFill>
                  <a:schemeClr val="tx1"/>
                </a:solidFill>
              </a:ln>
              <a:solidFill>
                <a:srgbClr val="FFCC99"/>
              </a:solidFill>
              <a:effectLst>
                <a:outerShdw dir="5100000" algn="tl">
                  <a:srgbClr val="000000">
                    <a:alpha val="22000"/>
                  </a:srgbClr>
                </a:outerShdw>
              </a:effectLst>
              <a:latin typeface="Franklin Gothic Demi" panose="020B0703020102020204" pitchFamily="34" charset="0"/>
            </a:endParaRPr>
          </a:p>
        </p:txBody>
      </p:sp>
    </p:spTree>
    <p:extLst>
      <p:ext uri="{BB962C8B-B14F-4D97-AF65-F5344CB8AC3E}">
        <p14:creationId xmlns:p14="http://schemas.microsoft.com/office/powerpoint/2010/main" val="186353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67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8191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5" y="1882685"/>
            <a:ext cx="7703780"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ALWAYS BE READY TO</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EXPLAIN YOUR FAITH</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04950"/>
            <a:ext cx="7848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 stepped forward with the eleven other apostles and shouted to the crowd, “Listen carefully, all of you, fellow Jews and residents of Jerusalem! Make no mistake about this.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These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people are not drunk, as some of you are assuming.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Nine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o’clock in the morning is much too early for that.”</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2:14-15</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82495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00150"/>
            <a:ext cx="7848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“But even if you suffer for doing what is right, God will reward you for it. So don’t worry or be afraid of their threats.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Instead</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you must worship Christ as Lord of your life. And if someone asks about your hope as a believer, always be ready to explain it.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do this in a gentle and respectful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way.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Keep your conscience clear.”</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Peter 3:14-16</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07838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3570</TotalTime>
  <Words>410</Words>
  <Application>Microsoft Office PowerPoint</Application>
  <PresentationFormat>On-screen Show (16:9)</PresentationFormat>
  <Paragraphs>30</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60</cp:revision>
  <dcterms:created xsi:type="dcterms:W3CDTF">2017-03-21T02:22:27Z</dcterms:created>
  <dcterms:modified xsi:type="dcterms:W3CDTF">2017-05-08T14:57:07Z</dcterms:modified>
</cp:coreProperties>
</file>