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389" r:id="rId4"/>
    <p:sldId id="384" r:id="rId5"/>
    <p:sldId id="386" r:id="rId6"/>
    <p:sldId id="391" r:id="rId7"/>
    <p:sldId id="390" r:id="rId8"/>
    <p:sldId id="392" r:id="rId9"/>
    <p:sldId id="387" r:id="rId10"/>
    <p:sldId id="388" r:id="rId11"/>
    <p:sldId id="257" r:id="rId12"/>
    <p:sldId id="299" r:id="rId13"/>
    <p:sldId id="256" r:id="rId14"/>
    <p:sldId id="258" r:id="rId15"/>
    <p:sldId id="314" r:id="rId16"/>
    <p:sldId id="374" r:id="rId17"/>
    <p:sldId id="360" r:id="rId18"/>
    <p:sldId id="373" r:id="rId19"/>
    <p:sldId id="316" r:id="rId20"/>
    <p:sldId id="318" r:id="rId21"/>
    <p:sldId id="295" r:id="rId22"/>
    <p:sldId id="372" r:id="rId23"/>
    <p:sldId id="376" r:id="rId24"/>
    <p:sldId id="326" r:id="rId25"/>
    <p:sldId id="361" r:id="rId26"/>
    <p:sldId id="377" r:id="rId27"/>
    <p:sldId id="378" r:id="rId28"/>
    <p:sldId id="348" r:id="rId29"/>
    <p:sldId id="325" r:id="rId30"/>
    <p:sldId id="363" r:id="rId31"/>
    <p:sldId id="381" r:id="rId32"/>
    <p:sldId id="382" r:id="rId33"/>
    <p:sldId id="379" r:id="rId34"/>
    <p:sldId id="259" r:id="rId35"/>
    <p:sldId id="321" r:id="rId36"/>
    <p:sldId id="375" r:id="rId37"/>
    <p:sldId id="322" r:id="rId38"/>
    <p:sldId id="380" r:id="rId39"/>
    <p:sldId id="293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896E1-983D-4611-942E-54C3C3FCCDB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BDCBB-6057-4A35-805D-D7C8E881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6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BDCBB-6057-4A35-805D-D7C8E88176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9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1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7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4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0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4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6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6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2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5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4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43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1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09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01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93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41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79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12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15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4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50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52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69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4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2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1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9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5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6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9E6A-F95C-4C63-BC7B-779CC0C3CE5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0EB9-EC49-47A0-A98E-07281C22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6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9E6A-F95C-4C63-BC7B-779CC0C3C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0EB9-EC49-47A0-A98E-07281C22BA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0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1 Peter 3:15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904821"/>
            <a:ext cx="798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Worship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 as Lord of your life.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someone asks about your hope as a believer, always be ready to explain it.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649909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12700" dist="38100" dir="2700000" algn="tl">
                    <a:srgbClr val="000000">
                      <a:alpha val="81000"/>
                    </a:srgbClr>
                  </a:outerShdw>
                </a:effectLst>
                <a:latin typeface="Master of break" pitchFamily="2" charset="0"/>
              </a:rPr>
              <a:t>Proclaiming the Gospel</a:t>
            </a:r>
            <a:endParaRPr lang="en-US" sz="4400" dirty="0">
              <a:solidFill>
                <a:schemeClr val="bg1"/>
              </a:solidFill>
              <a:effectLst>
                <a:outerShdw blurRad="12700" dist="38100" dir="2700000" algn="tl">
                  <a:srgbClr val="000000">
                    <a:alpha val="81000"/>
                  </a:srgbClr>
                </a:outerShdw>
              </a:effectLst>
              <a:latin typeface="Master of break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95400" y="23431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72200" y="23431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0600" y="24193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24193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" y="234315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 ROMAN CATHOLIC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Mark 16:15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470" y="211455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into all the world and proclaim the gospel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whole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creation.” 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ENGLISH STANDARD VERSION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305336"/>
            <a:ext cx="6098857" cy="406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5997" y="396803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Nicea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AD325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1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133348"/>
            <a:ext cx="7543800" cy="4893647"/>
          </a:xfrm>
          <a:prstGeom prst="rect">
            <a:avLst/>
          </a:prstGeom>
          <a:solidFill>
            <a:schemeClr val="bg2">
              <a:lumMod val="2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believe in one God,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the Father almighty,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maker of heaven and earth,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of all things visible and invisible.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in one Lord Jesus Christ,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the only Son of God,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begotten from the Father before all ages,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God from God,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Light from Light,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true God from true God,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begotten, not made;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of the same essence as the Father.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</a:rPr>
              <a:t>    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456532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Nicene Creed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85750"/>
            <a:ext cx="7924800" cy="4524315"/>
          </a:xfrm>
          <a:prstGeom prst="rect">
            <a:avLst/>
          </a:prstGeom>
          <a:solidFill>
            <a:schemeClr val="bg2">
              <a:lumMod val="2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    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Through him all things were made.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For us and for our salvation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he came down from heaven;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he became incarnate by the Holy Spirit and the virgin Mary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 made human.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He was crucified for us under Pontius Pilate;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he suffered and was buried.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The third day he rose again, according to the Scriptures.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He ascended to heaven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      and is seated at the right hand of the Father.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</a:rPr>
              <a:t>             </a:t>
            </a:r>
          </a:p>
        </p:txBody>
      </p:sp>
    </p:spTree>
    <p:extLst>
      <p:ext uri="{BB962C8B-B14F-4D97-AF65-F5344CB8AC3E}">
        <p14:creationId xmlns:p14="http://schemas.microsoft.com/office/powerpoint/2010/main" val="1283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133350"/>
            <a:ext cx="8027831" cy="4893647"/>
          </a:xfrm>
          <a:prstGeom prst="rect">
            <a:avLst/>
          </a:prstGeom>
          <a:solidFill>
            <a:schemeClr val="bg2">
              <a:lumMod val="2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              </a:t>
            </a:r>
            <a:r>
              <a:rPr lang="en-US" sz="2400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will come again with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glory to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judge the living and the dead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His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kingdom will never end.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we believe in the Holy Spirit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Lord,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giver of life.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He proceeds from the Father and the Son,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and with the Father and the Son is worshiped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glorified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spoke through the prophets.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We believe in one holy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apostolic church.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We affirm one baptism for the forgiveness of sins.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We look forward to the resurrection of the dead,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     and to life in the world to come.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5400000" sx="101000" sy="101000" algn="ctr" rotWithShape="0">
                    <a:srgbClr val="000000">
                      <a:alpha val="9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7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ark 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66750"/>
            <a:ext cx="5867400" cy="33004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0700" y="359172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Ages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551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42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649909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12700" dist="38100" dir="2700000" algn="tl">
                    <a:srgbClr val="000000">
                      <a:alpha val="81000"/>
                    </a:srgbClr>
                  </a:outerShdw>
                </a:effectLst>
                <a:latin typeface="Master of break" pitchFamily="2" charset="0"/>
              </a:rPr>
              <a:t>Proclaiming the Gospel</a:t>
            </a:r>
            <a:endParaRPr lang="en-US" sz="4400" dirty="0">
              <a:solidFill>
                <a:schemeClr val="bg1"/>
              </a:solidFill>
              <a:effectLst>
                <a:outerShdw blurRad="12700" dist="38100" dir="2700000" algn="tl">
                  <a:srgbClr val="000000">
                    <a:alpha val="81000"/>
                  </a:srgbClr>
                </a:outerShdw>
              </a:effectLst>
              <a:latin typeface="Master of break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95400" y="23431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72200" y="23431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0600" y="24193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24193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" y="234315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 ROMAN CATHOLIC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72610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12700" dist="38100" dir="2700000" algn="tl">
                    <a:srgbClr val="000000">
                      <a:alpha val="81000"/>
                    </a:srgbClr>
                  </a:outerShdw>
                </a:effectLst>
                <a:latin typeface="Master of break" pitchFamily="2" charset="0"/>
              </a:rPr>
              <a:t>Remember words have</a:t>
            </a:r>
            <a:endParaRPr lang="en-US" sz="4400" dirty="0">
              <a:solidFill>
                <a:schemeClr val="bg1"/>
              </a:solidFill>
              <a:effectLst>
                <a:outerShdw blurRad="12700" dist="38100" dir="2700000" algn="tl">
                  <a:srgbClr val="000000">
                    <a:alpha val="81000"/>
                  </a:srgbClr>
                </a:outerShdw>
              </a:effectLst>
              <a:latin typeface="Master of break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0" y="23431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7600" y="24193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71600" y="247346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 MEANINGS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Master of break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Galatians 5:9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11455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false teaching is like a little yeast that spreads through the whole batch of dough! 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0115" y="81915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Sacraments</a:t>
            </a:r>
          </a:p>
          <a:p>
            <a:pPr algn="ctr"/>
            <a:endParaRPr lang="en-US" sz="2400" b="1" u="sng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Baptism – receiving God’s grace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Communion – receiving Jesus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Confirmation – filling of the Holy Spirit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Penance – forgiveness of sins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Last Rites – free from sin</a:t>
            </a:r>
            <a:endParaRPr lang="en-US" sz="24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Marriage –special grace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 Order –laying of hands/outpouring of the spirit</a:t>
            </a:r>
            <a:endParaRPr lang="en-US" sz="2400" b="1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28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649909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12700" dist="38100" dir="2700000" algn="tl">
                    <a:srgbClr val="000000">
                      <a:alpha val="81000"/>
                    </a:srgbClr>
                  </a:outerShdw>
                </a:effectLst>
                <a:latin typeface="Master of break" pitchFamily="2" charset="0"/>
              </a:rPr>
              <a:t>We can</a:t>
            </a:r>
            <a:endParaRPr lang="en-US" sz="4400" dirty="0">
              <a:solidFill>
                <a:schemeClr val="bg1"/>
              </a:solidFill>
              <a:effectLst>
                <a:outerShdw blurRad="12700" dist="38100" dir="2700000" algn="tl">
                  <a:srgbClr val="000000">
                    <a:alpha val="81000"/>
                  </a:srgbClr>
                </a:outerShdw>
              </a:effectLst>
              <a:latin typeface="Master of break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09800" y="22669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10200" y="22669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23431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0200" y="23431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0" y="234315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APPROACH GOD  OURSELVES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Master of break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51679" y="417758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Hebrews 4:14-16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79" y="895618"/>
            <a:ext cx="8534400" cy="2677656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then, since we have a great High Priest who has entered heaven, Jesus the Son of God, let us hold firmly to what we believe.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Priest of ours understands our weaknesses, for he faced all of the same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we do, yet he did not sin.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 us come boldly to the throne of our gracious God. There we will receive his mercy, and we will find grace to help us when we need it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most.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45007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262" y="150495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 scriptura—Scripture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fide—faith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gratia—grace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Christus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—Christ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gloria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—for the glory of God alone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1  Timothy 2:5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741" y="2038350"/>
            <a:ext cx="798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is one God and one Mediator who can reconcile God and humanity—the man Christ Jesus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2585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85751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scontent-lax3-1.xx.fbcdn.net/v/t1.0-9/14670717_10210201813629314_1787839641200727119_n.jpg?oh=028d767c0f7362b5e1e5b42e27c2bee5&amp;oe=58A085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38350"/>
            <a:ext cx="31495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lax3-1.xx.fbcdn.net/v/t1.0-9/14720585_10210201814589338_2078570576607038407_n.jpg?oh=2a850999ca15400b597c8820133346b8&amp;oe=58A12B2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361950"/>
            <a:ext cx="1706549" cy="127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-lax3-1.xx.fbcdn.net/v/t1.0-9/14650122_10210201811789268_1823719254362842749_n.jpg?oh=45c558e48091f9859692b3b05ca932e1&amp;oe=58AC3E6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28950"/>
            <a:ext cx="2254264" cy="169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6330" y="359346"/>
            <a:ext cx="131239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Victory Aiea Church</a:t>
            </a:r>
            <a:br>
              <a:rPr lang="en-US" sz="1050" b="1" dirty="0" smtClean="0"/>
            </a:br>
            <a:r>
              <a:rPr lang="en-US" sz="1050" b="1" dirty="0" smtClean="0"/>
              <a:t>Pastor Dane and Liz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46106" y="2224569"/>
            <a:ext cx="13123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Daybreak Church</a:t>
            </a:r>
            <a:endParaRPr lang="en-US" sz="105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55714" y="3460708"/>
            <a:ext cx="16171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International Church</a:t>
            </a:r>
            <a:endParaRPr lang="en-US" sz="10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98517" y="4400550"/>
            <a:ext cx="151026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Pastor Scott and Fiona</a:t>
            </a:r>
            <a:endParaRPr 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59876" y="1514904"/>
            <a:ext cx="13123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Jasmine and Conner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419734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Matthew 13:55-56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5" y="1885950"/>
            <a:ext cx="7983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He’s just the carpenter’s son, and we know Mary, his mother, and his brothers—James,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Joseph,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Simon, and Judas.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his sisters live right here among us. Where did he learn all these things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64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50495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12700" dist="38100" dir="2700000" algn="tl">
                    <a:srgbClr val="000000">
                      <a:alpha val="81000"/>
                    </a:srgbClr>
                  </a:outerShdw>
                </a:effectLst>
                <a:latin typeface="Master of break" pitchFamily="2" charset="0"/>
              </a:rPr>
              <a:t>We are justified</a:t>
            </a:r>
            <a:endParaRPr lang="en-US" sz="4400" dirty="0">
              <a:solidFill>
                <a:schemeClr val="bg1"/>
              </a:solidFill>
              <a:effectLst>
                <a:outerShdw blurRad="12700" dist="38100" dir="2700000" algn="tl">
                  <a:srgbClr val="000000">
                    <a:alpha val="81000"/>
                  </a:srgbClr>
                </a:outerShdw>
              </a:effectLst>
              <a:latin typeface="Master of break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09800" y="22669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10200" y="2266950"/>
            <a:ext cx="152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23431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0200" y="2343150"/>
            <a:ext cx="1828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19200" y="246130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FAITH IN JESUS ALONE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Master of break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Romans 3:22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8097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made right with God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placing our faith in Jesus Christ.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is true for everyone who believes,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matter who we are.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4171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ster of break" pitchFamily="2" charset="0"/>
                <a:cs typeface="Arial" panose="020B0604020202020204" pitchFamily="34" charset="0"/>
              </a:rPr>
              <a:t>Ephesians 2:8-9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ster of break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485" y="168789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God saved you by his grace when you believed.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can’t take credit for this; it is a gift from God.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Salvation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889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not a reward for the good things we have done, so none of us can boast about it. </a:t>
            </a:r>
            <a:endParaRPr lang="en-US" sz="2400" dirty="0">
              <a:solidFill>
                <a:schemeClr val="bg1"/>
              </a:solidFill>
              <a:effectLst>
                <a:outerShdw blurRad="889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55295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NEW LIVING TRANSLATION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132"/>
            <a:ext cx="1581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42593"/>
            <a:ext cx="1590675" cy="1636123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68679"/>
            <a:ext cx="1447800" cy="1594207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3333750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Wycliffe</a:t>
            </a:r>
            <a:br>
              <a:rPr lang="en-US" dirty="0" smtClean="0"/>
            </a:br>
            <a:r>
              <a:rPr lang="en-US" sz="1200" i="1" dirty="0" smtClean="0"/>
              <a:t>England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3345418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 Hus</a:t>
            </a:r>
            <a:br>
              <a:rPr lang="en-US" dirty="0" smtClean="0"/>
            </a:br>
            <a:r>
              <a:rPr lang="en-US" sz="1200" i="1" dirty="0" smtClean="0"/>
              <a:t>Czech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3333750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Martin Luther</a:t>
            </a:r>
            <a:br>
              <a:rPr lang="en-US" dirty="0" smtClean="0"/>
            </a:br>
            <a:r>
              <a:rPr lang="en-US" sz="1200" i="1" dirty="0" smtClean="0"/>
              <a:t>Germany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85915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88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3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5112"/>
            <a:ext cx="430847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s://scontent-lax3-1.xx.fbcdn.net/v/t1.0-9/14713810_10210159184123603_1852431167311215829_n.jpg?oh=42a2aee06d0ed70a4e1174713e0160f7&amp;oe=589D5D4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"/>
            <a:ext cx="2184397" cy="163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71323"/>
            <a:ext cx="3657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4350"/>
            <a:ext cx="3090351" cy="143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403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48410"/>
            <a:ext cx="5113405" cy="277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s://scontent-lax3-1.xx.fbcdn.net/v/t1.0-9/14702476_10210159760058001_6253291701979887984_n.jpg?oh=7e10334de8666b09f253ffe9ed3dd327&amp;oe=589BAC8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-6492"/>
          <a:stretch/>
        </p:blipFill>
        <p:spPr bwMode="auto">
          <a:xfrm>
            <a:off x="5476160" y="236917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7" b="33946"/>
          <a:stretch/>
        </p:blipFill>
        <p:spPr bwMode="auto">
          <a:xfrm>
            <a:off x="399227" y="3395004"/>
            <a:ext cx="3671945" cy="117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BGlob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07201"/>
            <a:ext cx="185853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7" b="29981"/>
          <a:stretch/>
        </p:blipFill>
        <p:spPr bwMode="auto">
          <a:xfrm>
            <a:off x="3505200" y="69924"/>
            <a:ext cx="2899424" cy="98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b="25174"/>
          <a:stretch/>
        </p:blipFill>
        <p:spPr bwMode="auto">
          <a:xfrm>
            <a:off x="2971800" y="2361586"/>
            <a:ext cx="3098800" cy="11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s://scontent-lax3-1.xx.fbcdn.net/v/t1.0-9/14724506_10210159186163654_1540041821921966816_n.jpg?oh=b7e85409ca3b5c3104e94ef7a485c946&amp;oe=58A4B8F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 bwMode="auto">
          <a:xfrm>
            <a:off x="6781800" y="590550"/>
            <a:ext cx="2032000" cy="13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26054" y="4263627"/>
            <a:ext cx="13123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Board of Directors</a:t>
            </a:r>
            <a:endParaRPr lang="en-US" sz="1050" b="1" dirty="0"/>
          </a:p>
        </p:txBody>
      </p:sp>
      <p:pic>
        <p:nvPicPr>
          <p:cNvPr id="2062" name="Picture 14" descr="https://scontent-lax3-1.xx.fbcdn.net/v/t1.0-9/14650218_10210201816589388_2072600194724062748_n.jpg?oh=8d7818c4afcd7def3ec3f5683586e76c&amp;oe=58633F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17018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3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/>
          <a:stretch/>
        </p:blipFill>
        <p:spPr bwMode="auto">
          <a:xfrm>
            <a:off x="228600" y="209549"/>
            <a:ext cx="6418630" cy="46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9150"/>
            <a:ext cx="218827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57618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7" b="21529"/>
          <a:stretch/>
        </p:blipFill>
        <p:spPr bwMode="auto">
          <a:xfrm>
            <a:off x="5029200" y="405817"/>
            <a:ext cx="3763433" cy="18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3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7655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6106" y="2224569"/>
            <a:ext cx="13123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Bayview Church</a:t>
            </a:r>
            <a:endParaRPr lang="en-US" sz="10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1847850"/>
            <a:ext cx="13123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Church Leaders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58413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0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7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347</Words>
  <Application>Microsoft Office PowerPoint</Application>
  <PresentationFormat>On-screen Show (16:9)</PresentationFormat>
  <Paragraphs>65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jim.smith</cp:lastModifiedBy>
  <cp:revision>54</cp:revision>
  <dcterms:created xsi:type="dcterms:W3CDTF">2016-09-08T16:47:56Z</dcterms:created>
  <dcterms:modified xsi:type="dcterms:W3CDTF">2016-10-20T23:50:54Z</dcterms:modified>
</cp:coreProperties>
</file>