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333" r:id="rId4"/>
    <p:sldId id="257" r:id="rId5"/>
    <p:sldId id="323" r:id="rId6"/>
    <p:sldId id="301" r:id="rId7"/>
    <p:sldId id="268" r:id="rId8"/>
    <p:sldId id="273" r:id="rId9"/>
    <p:sldId id="288" r:id="rId10"/>
    <p:sldId id="276" r:id="rId11"/>
    <p:sldId id="346" r:id="rId12"/>
    <p:sldId id="338" r:id="rId13"/>
    <p:sldId id="348" r:id="rId14"/>
    <p:sldId id="270" r:id="rId15"/>
    <p:sldId id="349" r:id="rId16"/>
    <p:sldId id="347" r:id="rId17"/>
    <p:sldId id="308" r:id="rId18"/>
    <p:sldId id="341" r:id="rId19"/>
    <p:sldId id="309" r:id="rId20"/>
    <p:sldId id="350" r:id="rId21"/>
    <p:sldId id="351" r:id="rId22"/>
    <p:sldId id="293" r:id="rId23"/>
    <p:sldId id="307" r:id="rId24"/>
    <p:sldId id="324" r:id="rId25"/>
    <p:sldId id="352" r:id="rId26"/>
    <p:sldId id="353" r:id="rId27"/>
    <p:sldId id="354" r:id="rId28"/>
    <p:sldId id="342" r:id="rId29"/>
    <p:sldId id="355" r:id="rId30"/>
    <p:sldId id="356" r:id="rId31"/>
    <p:sldId id="357" r:id="rId32"/>
    <p:sldId id="358" r:id="rId33"/>
    <p:sldId id="359" r:id="rId34"/>
    <p:sldId id="360" r:id="rId35"/>
    <p:sldId id="339" r:id="rId36"/>
    <p:sldId id="340" r:id="rId37"/>
    <p:sldId id="343" r:id="rId38"/>
    <p:sldId id="292" r:id="rId39"/>
    <p:sldId id="286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135" d="100"/>
          <a:sy n="135" d="100"/>
        </p:scale>
        <p:origin x="4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B2BA0-59B6-4AAF-A8D5-E14290A99864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57C8-6BBE-4D6A-8A7C-BCCB1138A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7C8-6BBE-4D6A-8A7C-BCCB1138AB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3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6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7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1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m.smith\Google Drive\Jim\JOSHUA\jOSHU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5"/>
            <a:ext cx="9144000" cy="51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8" y="738188"/>
            <a:ext cx="6524625" cy="3667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9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95350"/>
            <a:ext cx="9144000" cy="28956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8351" y="11239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is what the Lord says: Because of what you have done, I will cause your own household to rebel against you.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293653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 Samuel 12:11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95350"/>
            <a:ext cx="9144000" cy="3124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96131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“the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Lord has forgiven you, and you won’t die for this sin.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Nevertheless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because you have shown utter contempt for the word of the Lord by doing this, your child will die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.”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245" y="325823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 Samuel 12:13-14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2438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9613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the Lord disciplines those he loves,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 punishes each one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accepts as his child.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8894" y="276579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Hebrews 12:6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29522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GOD STILL</a:t>
            </a:r>
            <a:endParaRPr lang="en-US" sz="72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KEEPS HIS PROMISES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16764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5657" y="130009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CONDITIONAL PROMISES</a:t>
            </a:r>
            <a:b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UNCONDITIONAL PROMISES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52550"/>
            <a:ext cx="9144000" cy="2895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6200" y="14287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“No one will be able to stand against you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long as you live. For I will be with you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was with Moses.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 not fail you or abandon you.”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4949" y="344941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1:5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52550"/>
            <a:ext cx="9144000" cy="2667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6200" y="14287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“Do not be afraid of them,” the Lord said to Joshua, “for I have given you victory over them. Not a single one of them will be able to stand up to you.”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0774" y="322701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10:8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1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7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57350"/>
            <a:ext cx="9144000" cy="2286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8859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entury Gothic" panose="020B0502020202020204" pitchFamily="34" charset="0"/>
              </a:rPr>
              <a:t>“God’s way is perfect. </a:t>
            </a:r>
            <a:r>
              <a:rPr lang="en-US" sz="3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All </a:t>
            </a:r>
            <a:r>
              <a:rPr lang="en-US" sz="3200" dirty="0">
                <a:solidFill>
                  <a:srgbClr val="FFC000"/>
                </a:solidFill>
                <a:latin typeface="Century Gothic" panose="020B0502020202020204" pitchFamily="34" charset="0"/>
              </a:rPr>
              <a:t>the Lord’s promises prove true.”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8027" y="3047649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ugustus" pitchFamily="2" charset="0"/>
              </a:rPr>
              <a:t>PSALM 18:30</a:t>
            </a:r>
            <a:br>
              <a:rPr lang="en-US" sz="2400" dirty="0" smtClean="0">
                <a:solidFill>
                  <a:schemeClr val="bg1"/>
                </a:solidFill>
                <a:latin typeface="Augustus" pitchFamily="2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9550"/>
            <a:ext cx="9144000" cy="48006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0273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The LORD is compassionate and merciful,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slow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to get angry and filled with unfailing love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. </a:t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will not constantly accuse us,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nor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remain angry forever.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does not punish us for all our sins;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does not deal harshly with us, as we deserve.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his unfailing love toward those who fear him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is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as great as the height of the heavens above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earth. He has removed our sins as far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from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us as the east is from the west. </a:t>
            </a:r>
          </a:p>
        </p:txBody>
      </p:sp>
    </p:spTree>
    <p:extLst>
      <p:ext uri="{BB962C8B-B14F-4D97-AF65-F5344CB8AC3E}">
        <p14:creationId xmlns:p14="http://schemas.microsoft.com/office/powerpoint/2010/main" val="36472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096" y="13335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The LORD is like a father to his children,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tender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and compassionate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those who fear him.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he knows how weak we are;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remembers we are only dust.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Our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days on earth are like grass;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like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wildflowers, we bloom and die.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wind blows, and we are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gone—as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though we had never been here. But the love of the LORD remains forever with those who fear him.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4466392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ugustus" pitchFamily="2" charset="0"/>
              </a:rPr>
              <a:t>PSALM 103:8-19</a:t>
            </a:r>
            <a:br>
              <a:rPr lang="en-US" sz="2400" dirty="0" smtClean="0">
                <a:solidFill>
                  <a:schemeClr val="bg1"/>
                </a:solidFill>
                <a:latin typeface="Augustus" pitchFamily="2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3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41982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FOR CHRISTIANS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3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MISTAKE IS FINAL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50"/>
            <a:ext cx="9144000" cy="4191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7" y="43815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They totally wiped out the five armies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except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for a tiny remnant that managed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reach their fortified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towns. </a:t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Then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the Israelites returned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safely to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Joshua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in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the camp at </a:t>
            </a:r>
            <a:r>
              <a:rPr lang="en-US" sz="28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Makkedah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After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that, no one dared to speak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even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a word against Israel.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3564753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10:20-21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3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F5BB"/>
          </a:solidFill>
        </p:spPr>
        <p:txBody>
          <a:bodyPr>
            <a:normAutofit fontScale="90000"/>
          </a:bodyPr>
          <a:lstStyle/>
          <a:p>
            <a:r>
              <a:rPr lang="en-US" dirty="0"/>
              <a:t>https://www.youtube.com/watch?v=MrBmteES8Wg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7350"/>
            <a:ext cx="9144000" cy="160541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754654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Blunders to Blessings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</a:br>
            <a:endParaRPr lang="en-US" sz="4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57175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JOSHUA 10 / THE LONGEST DAY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2571750"/>
            <a:ext cx="502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5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752" y="592377"/>
            <a:ext cx="8931565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7060450">
            <a:off x="4491392" y="1559983"/>
            <a:ext cx="391622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5340941">
            <a:off x="4491345" y="1928100"/>
            <a:ext cx="391622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3614189" y="1503690"/>
            <a:ext cx="391622" cy="1066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941533">
            <a:off x="3766069" y="2077949"/>
            <a:ext cx="391622" cy="4837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299543">
            <a:off x="4962636" y="2232228"/>
            <a:ext cx="391622" cy="3034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1885950"/>
            <a:ext cx="173253" cy="1621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8447" y="1783128"/>
            <a:ext cx="101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Gibeon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4830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752" y="592377"/>
            <a:ext cx="8931565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7060450">
            <a:off x="4491392" y="1559983"/>
            <a:ext cx="391622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5340941">
            <a:off x="4491345" y="1928100"/>
            <a:ext cx="391622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3614189" y="1503690"/>
            <a:ext cx="391622" cy="1066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941533">
            <a:off x="3766069" y="2077949"/>
            <a:ext cx="391622" cy="4837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299543">
            <a:off x="4962636" y="2232228"/>
            <a:ext cx="391622" cy="3034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1885950"/>
            <a:ext cx="173253" cy="1621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996760">
            <a:off x="5347280" y="1869580"/>
            <a:ext cx="1066800" cy="957090"/>
          </a:xfrm>
          <a:prstGeom prst="lef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8447" y="1783128"/>
            <a:ext cx="101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Gibeon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6550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8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786883"/>
            <a:ext cx="7772400" cy="461665"/>
          </a:xfrm>
          <a:prstGeom prst="rect">
            <a:avLst/>
          </a:prstGeom>
          <a:solidFill>
            <a:srgbClr val="FDF5BB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So the sun stood still and the moon stayed in place</a:t>
            </a:r>
          </a:p>
        </p:txBody>
      </p:sp>
    </p:spTree>
    <p:extLst>
      <p:ext uri="{BB962C8B-B14F-4D97-AF65-F5344CB8AC3E}">
        <p14:creationId xmlns:p14="http://schemas.microsoft.com/office/powerpoint/2010/main" val="42418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218"/>
            <a:ext cx="9144000" cy="4850732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homepage.ntlworld.com/malcolmbowden/jld2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4781"/>
            <a:ext cx="6225209" cy="44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3124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6701" y="21145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ugustus" pitchFamily="2" charset="0"/>
              </a:rPr>
              <a:t>First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prove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that there is no God </a:t>
            </a:r>
            <a:endParaRPr lang="en-US" sz="28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ugustus" pitchFamily="2" charset="0"/>
              </a:rPr>
              <a:t>Second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prove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that the Bible is of purely human origin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999" y="1289920"/>
            <a:ext cx="78486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Believe in Miracles or…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1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071" y="590550"/>
            <a:ext cx="8931565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7060450">
            <a:off x="4491392" y="1559983"/>
            <a:ext cx="391622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5340941">
            <a:off x="4491345" y="1928100"/>
            <a:ext cx="391622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3614189" y="1503690"/>
            <a:ext cx="391622" cy="1066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941533">
            <a:off x="3766069" y="2077949"/>
            <a:ext cx="391622" cy="4837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299543">
            <a:off x="4962636" y="2232228"/>
            <a:ext cx="391622" cy="3034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8447" y="1783128"/>
            <a:ext cx="101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Gibeon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5029200" y="1885950"/>
            <a:ext cx="173253" cy="1621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3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3950"/>
            <a:ext cx="9182100" cy="22098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9703" y="164429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EXPECT Consequences</a:t>
            </a:r>
            <a:endParaRPr lang="en-US" sz="4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352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50671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FROM YOUR SIN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29718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13525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“Come and help me destroy Gibeon,” he urged them, “for they have made peace with Joshua and the people of Israel.”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316523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10:4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1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50"/>
            <a:ext cx="9144000" cy="4191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7" y="43815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“Your eyes are too pure to look on evil;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you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cannot tolerate wrong”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ugustus" pitchFamily="2" charset="0"/>
              </a:rPr>
              <a:t>Habakkuk 1:13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“be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sure that your sin will find you out”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ugustus" pitchFamily="2" charset="0"/>
              </a:rPr>
              <a:t>Numbers 32:23 </a:t>
            </a:r>
          </a:p>
          <a:p>
            <a:pPr algn="ctr"/>
            <a:endParaRPr lang="en-US" dirty="0">
              <a:solidFill>
                <a:schemeClr val="bg1"/>
              </a:solidFill>
              <a:latin typeface="Augustus" pitchFamily="2" charset="0"/>
            </a:endParaRP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“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Do not be deceived: God cannot be mocked.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man reaps what he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sows” </a:t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ugustus" pitchFamily="2" charset="0"/>
              </a:rPr>
              <a:t>Galatians 6:7.</a:t>
            </a:r>
            <a:endParaRPr lang="en-US" sz="2800" dirty="0">
              <a:solidFill>
                <a:schemeClr val="bg1"/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274</Words>
  <Application>Microsoft Macintosh PowerPoint</Application>
  <PresentationFormat>On-screen Show (16:9)</PresentationFormat>
  <Paragraphs>48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Augustus</vt:lpstr>
      <vt:lpstr>Calibri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https://www.youtube.com/watch?v=MrBmteES8Wg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79</cp:revision>
  <dcterms:created xsi:type="dcterms:W3CDTF">2016-04-14T00:39:04Z</dcterms:created>
  <dcterms:modified xsi:type="dcterms:W3CDTF">2016-06-22T17:29:35Z</dcterms:modified>
</cp:coreProperties>
</file>