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0" d="100"/>
          <a:sy n="30" d="100"/>
        </p:scale>
        <p:origin x="-1456" y="-9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356214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Shape 12"/>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Shape 13"/>
          <p:cNvSpPr>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14" name="Shape 14"/>
          <p:cNvSpPr>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103" name="Shape 103"/>
          <p:cNvSpPr>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Shape 111"/>
          <p:cNvSpPr>
            <a:spLocks noGrp="1"/>
          </p:cNvSpPr>
          <p:nvPr>
            <p:ph type="pic" sz="half" idx="13"/>
          </p:nvPr>
        </p:nvSpPr>
        <p:spPr>
          <a:xfrm>
            <a:off x="12192000" y="0"/>
            <a:ext cx="12192000" cy="6832600"/>
          </a:xfrm>
          <a:prstGeom prst="rect">
            <a:avLst/>
          </a:prstGeom>
        </p:spPr>
        <p:txBody>
          <a:bodyPr lIns="91439" tIns="45719" rIns="91439" bIns="45719">
            <a:noAutofit/>
          </a:bodyPr>
          <a:lstStyle/>
          <a:p>
            <a:endParaRPr/>
          </a:p>
        </p:txBody>
      </p:sp>
      <p:sp>
        <p:nvSpPr>
          <p:cNvPr id="112" name="Shape 112"/>
          <p:cNvSpPr>
            <a:spLocks noGrp="1"/>
          </p:cNvSpPr>
          <p:nvPr>
            <p:ph type="pic" sz="half" idx="14"/>
          </p:nvPr>
        </p:nvSpPr>
        <p:spPr>
          <a:xfrm>
            <a:off x="12192000" y="6896100"/>
            <a:ext cx="12192000" cy="6819900"/>
          </a:xfrm>
          <a:prstGeom prst="rect">
            <a:avLst/>
          </a:prstGeom>
        </p:spPr>
        <p:txBody>
          <a:bodyPr lIns="91439" tIns="45719" rIns="91439" bIns="45719">
            <a:noAutofit/>
          </a:bodyPr>
          <a:lstStyle/>
          <a:p>
            <a:endParaRPr/>
          </a:p>
        </p:txBody>
      </p:sp>
      <p:sp>
        <p:nvSpPr>
          <p:cNvPr id="113" name="Shape 113"/>
          <p:cNvSpPr>
            <a:spLocks noGrp="1"/>
          </p:cNvSpPr>
          <p:nvPr>
            <p:ph type="pic" idx="15"/>
          </p:nvPr>
        </p:nvSpPr>
        <p:spPr>
          <a:xfrm>
            <a:off x="0" y="0"/>
            <a:ext cx="12128500" cy="13716000"/>
          </a:xfrm>
          <a:prstGeom prst="rect">
            <a:avLst/>
          </a:prstGeom>
        </p:spPr>
        <p:txBody>
          <a:bodyPr lIns="91439" tIns="45719" rIns="91439" bIns="45719">
            <a:noAutofit/>
          </a:bodyPr>
          <a:lstStyle/>
          <a:p>
            <a:endParaRPr/>
          </a:p>
        </p:txBody>
      </p:sp>
      <p:sp>
        <p:nvSpPr>
          <p:cNvPr id="114" name="Shape 1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Shape 121"/>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122" name="Shape 122"/>
          <p:cNvSpPr>
            <a:spLocks noGrp="1"/>
          </p:cNvSpPr>
          <p:nvPr>
            <p:ph type="body" sz="quarter" idx="13"/>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a:defRPr>
            </a:lvl1pPr>
          </a:lstStyle>
          <a:p>
            <a:r>
              <a:t>Type a quote here.</a:t>
            </a:r>
          </a:p>
        </p:txBody>
      </p:sp>
      <p:sp>
        <p:nvSpPr>
          <p:cNvPr id="123" name="Shape 123"/>
          <p:cNvSpPr>
            <a:spLocks noGrp="1"/>
          </p:cNvSpPr>
          <p:nvPr>
            <p:ph type="body" sz="quarter" idx="14"/>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a:defRPr>
            </a:lvl1pPr>
          </a:lstStyle>
          <a:p>
            <a:r>
              <a:t>Johnny Appleseed</a:t>
            </a:r>
          </a:p>
        </p:txBody>
      </p:sp>
      <p:sp>
        <p:nvSpPr>
          <p:cNvPr id="124" name="Shape 124"/>
          <p:cNvSpPr>
            <a:spLocks noGrp="1"/>
          </p:cNvSpPr>
          <p:nvPr>
            <p:ph type="body" sz="quarter" idx="15"/>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Shape 132"/>
          <p:cNvSpPr>
            <a:spLocks noGrp="1"/>
          </p:cNvSpPr>
          <p:nvPr>
            <p:ph type="body" sz="quarter" idx="13"/>
          </p:nvPr>
        </p:nvSpPr>
        <p:spPr>
          <a:xfrm>
            <a:off x="11049000" y="3721100"/>
            <a:ext cx="125730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a:defRPr>
            </a:lvl1pPr>
          </a:lstStyle>
          <a:p>
            <a:r>
              <a:t>Type a quote here.</a:t>
            </a:r>
          </a:p>
        </p:txBody>
      </p:sp>
      <p:sp>
        <p:nvSpPr>
          <p:cNvPr id="133" name="Shape 133"/>
          <p:cNvSpPr>
            <a:spLocks noGrp="1"/>
          </p:cNvSpPr>
          <p:nvPr>
            <p:ph type="pic" idx="14"/>
          </p:nvPr>
        </p:nvSpPr>
        <p:spPr>
          <a:xfrm>
            <a:off x="0" y="0"/>
            <a:ext cx="10287000" cy="13716000"/>
          </a:xfrm>
          <a:prstGeom prst="rect">
            <a:avLst/>
          </a:prstGeom>
        </p:spPr>
        <p:txBody>
          <a:bodyPr lIns="91439" tIns="45719" rIns="91439" bIns="45719">
            <a:noAutofit/>
          </a:bodyPr>
          <a:lstStyle/>
          <a:p>
            <a:endParaRPr/>
          </a:p>
        </p:txBody>
      </p:sp>
      <p:sp>
        <p:nvSpPr>
          <p:cNvPr id="134" name="Shape 134"/>
          <p:cNvSpPr>
            <a:spLocks noGrp="1"/>
          </p:cNvSpPr>
          <p:nvPr>
            <p:ph type="body" sz="quarter" idx="15"/>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a:defRPr>
            </a:lvl1pPr>
          </a:lstStyle>
          <a:p>
            <a:r>
              <a:t>Johnny Appleseed</a:t>
            </a:r>
          </a:p>
        </p:txBody>
      </p:sp>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Shape 142"/>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43" name="Shape 1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hape 1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hape 1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Shape 22"/>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23" name="Shape 23"/>
          <p:cNvSpPr>
            <a:spLocks noGrp="1"/>
          </p:cNvSpPr>
          <p:nvPr>
            <p:ph type="body" sz="quarter" idx="14"/>
          </p:nvPr>
        </p:nvSpPr>
        <p:spPr>
          <a:xfrm flipV="1">
            <a:off x="762000" y="8635632"/>
            <a:ext cx="22859999" cy="369"/>
          </a:xfrm>
          <a:prstGeom prst="line">
            <a:avLst/>
          </a:prstGeom>
          <a:ln w="508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25" name="Shape 25"/>
          <p:cNvSpPr>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Shape 33"/>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Shape 34"/>
          <p:cNvSpPr>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35" name="Shape 35"/>
          <p:cNvSpPr>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23013221" y="584200"/>
            <a:ext cx="553195"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Shape 43"/>
          <p:cNvSpPr>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4" name="Shape 44"/>
          <p:cNvSpPr>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Shape 51"/>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Shape 52"/>
          <p:cNvSpPr>
            <a:spLocks noGrp="1"/>
          </p:cNvSpPr>
          <p:nvPr>
            <p:ph type="pic" idx="13"/>
          </p:nvPr>
        </p:nvSpPr>
        <p:spPr>
          <a:xfrm>
            <a:off x="0" y="0"/>
            <a:ext cx="10287000" cy="13716000"/>
          </a:xfrm>
          <a:prstGeom prst="rect">
            <a:avLst/>
          </a:prstGeom>
        </p:spPr>
        <p:txBody>
          <a:bodyPr lIns="91439" tIns="45719" rIns="91439" bIns="45719">
            <a:noAutofit/>
          </a:bodyPr>
          <a:lstStyle/>
          <a:p>
            <a:endParaRPr/>
          </a:p>
        </p:txBody>
      </p:sp>
      <p:sp>
        <p:nvSpPr>
          <p:cNvPr id="53" name="Shape 53"/>
          <p:cNvSpPr>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54" name="Shape 54"/>
          <p:cNvSpPr>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63" name="Shape 63"/>
          <p:cNvSpPr>
            <a:spLocks noGrp="1"/>
          </p:cNvSpPr>
          <p:nvPr>
            <p:ph type="title"/>
          </p:nvPr>
        </p:nvSpPr>
        <p:spPr>
          <a:prstGeom prst="rect">
            <a:avLst/>
          </a:prstGeom>
        </p:spPr>
        <p:txBody>
          <a:bodyPr/>
          <a:lstStyle/>
          <a:p>
            <a:r>
              <a:t>Title Text</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Shape 71"/>
          <p:cNvSpPr>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72" name="Shape 72"/>
          <p:cNvSpPr>
            <a:spLocks noGrp="1"/>
          </p:cNvSpPr>
          <p:nvPr>
            <p:ph type="title"/>
          </p:nvPr>
        </p:nvSpPr>
        <p:spPr>
          <a:prstGeom prst="rect">
            <a:avLst/>
          </a:prstGeom>
        </p:spPr>
        <p:txBody>
          <a:bodyPr/>
          <a:lstStyle/>
          <a:p>
            <a:r>
              <a:t>Title Text</a:t>
            </a:r>
          </a:p>
        </p:txBody>
      </p:sp>
      <p:sp>
        <p:nvSpPr>
          <p:cNvPr id="73" name="Shape 7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Shape 81"/>
          <p:cNvSpPr>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82" name="Shape 82"/>
          <p:cNvSpPr>
            <a:spLocks noGrp="1"/>
          </p:cNvSpPr>
          <p:nvPr>
            <p:ph type="title"/>
          </p:nvPr>
        </p:nvSpPr>
        <p:spPr>
          <a:prstGeom prst="rect">
            <a:avLst/>
          </a:prstGeom>
        </p:spPr>
        <p:txBody>
          <a:bodyPr/>
          <a:lstStyle/>
          <a:p>
            <a:r>
              <a:t>Title Text</a:t>
            </a:r>
          </a:p>
        </p:txBody>
      </p:sp>
      <p:sp>
        <p:nvSpPr>
          <p:cNvPr id="83" name="Shape 8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hape 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Shape 91"/>
          <p:cNvSpPr>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92" name="Shape 92"/>
          <p:cNvSpPr>
            <a:spLocks noGrp="1"/>
          </p:cNvSpPr>
          <p:nvPr>
            <p:ph type="pic" sz="half" idx="14"/>
          </p:nvPr>
        </p:nvSpPr>
        <p:spPr>
          <a:xfrm>
            <a:off x="13335000" y="2159000"/>
            <a:ext cx="10287000" cy="10795000"/>
          </a:xfrm>
          <a:prstGeom prst="rect">
            <a:avLst/>
          </a:prstGeom>
        </p:spPr>
        <p:txBody>
          <a:bodyPr lIns="91439" tIns="45719" rIns="91439" bIns="45719">
            <a:noAutofit/>
          </a:bodyPr>
          <a:lstStyle/>
          <a:p>
            <a:endParaRPr/>
          </a:p>
        </p:txBody>
      </p:sp>
      <p:sp>
        <p:nvSpPr>
          <p:cNvPr id="93" name="Shape 93"/>
          <p:cNvSpPr>
            <a:spLocks noGrp="1"/>
          </p:cNvSpPr>
          <p:nvPr>
            <p:ph type="title"/>
          </p:nvPr>
        </p:nvSpPr>
        <p:spPr>
          <a:xfrm>
            <a:off x="762000" y="2159000"/>
            <a:ext cx="11811000" cy="1016000"/>
          </a:xfrm>
          <a:prstGeom prst="rect">
            <a:avLst/>
          </a:prstGeom>
        </p:spPr>
        <p:txBody>
          <a:bodyPr/>
          <a:lstStyle/>
          <a:p>
            <a:r>
              <a:t>Title Text</a:t>
            </a:r>
          </a:p>
        </p:txBody>
      </p:sp>
      <p:sp>
        <p:nvSpPr>
          <p:cNvPr id="94" name="Shape 94"/>
          <p:cNvSpPr>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Shape 3"/>
          <p:cNvSpPr>
            <a:spLocks noGrp="1"/>
          </p:cNvSpPr>
          <p:nvPr>
            <p:ph type="title"/>
          </p:nvPr>
        </p:nvSpPr>
        <p:spPr>
          <a:xfrm>
            <a:off x="762000" y="2159000"/>
            <a:ext cx="22860000"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4" name="Shape 4"/>
          <p:cNvSpPr>
            <a:spLocks noGrp="1"/>
          </p:cNvSpPr>
          <p:nvPr>
            <p:ph type="body" idx="1"/>
          </p:nvPr>
        </p:nvSpPr>
        <p:spPr>
          <a:xfrm>
            <a:off x="762000" y="3860800"/>
            <a:ext cx="22860000" cy="858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a:ea typeface="DIN Alternate"/>
                <a:cs typeface="DIN Alternate"/>
                <a:sym typeface="DIN Alternat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xmlns:p14="http://schemas.microsoft.com/office/powerpoint/2010/mai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1pPr>
      <a:lvl2pPr marL="0" marR="0" indent="2286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4572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6858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9144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11430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13716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16002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18288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p:titleStyle>
    <p:bodyStyle>
      <a:lvl1pPr marL="63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asted-image.pdf"/>
          <p:cNvPicPr>
            <a:picLocks noChangeAspect="1"/>
          </p:cNvPicPr>
          <p:nvPr/>
        </p:nvPicPr>
        <p:blipFill>
          <a:blip r:embed="rId2">
            <a:extLst/>
          </a:blip>
          <a:stretch>
            <a:fillRect/>
          </a:stretch>
        </p:blipFill>
        <p:spPr>
          <a:xfrm>
            <a:off x="-108983" y="-3296"/>
            <a:ext cx="24601966" cy="13838606"/>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31" name="Text Placeholder 230"/>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233"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234"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235" name="Shape 235"/>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236" name="Shape 236"/>
          <p:cNvSpPr/>
          <p:nvPr/>
        </p:nvSpPr>
        <p:spPr>
          <a:xfrm>
            <a:off x="1414679" y="3574325"/>
            <a:ext cx="21554642" cy="421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t>Above all, you must realize that no prophecy in Scripture ever came from the prophet’s own understanding, or from human initiative. No, those prophets were moved by the Holy Spirit, and they spoke from God.</a:t>
            </a:r>
          </a:p>
        </p:txBody>
      </p:sp>
      <p:sp>
        <p:nvSpPr>
          <p:cNvPr id="237" name="Shape 237"/>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2 PETER 1:20-21</a:t>
            </a:r>
          </a:p>
        </p:txBody>
      </p:sp>
      <p:sp>
        <p:nvSpPr>
          <p:cNvPr id="238" name="Shape 238"/>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39" name="Shape 239"/>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INSPIRES</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42" name="pasted-image.pdf"/>
          <p:cNvPicPr>
            <a:picLocks noChangeAspect="1"/>
          </p:cNvPicPr>
          <p:nvPr/>
        </p:nvPicPr>
        <p:blipFill>
          <a:blip r:embed="rId3">
            <a:extLst/>
          </a:blip>
          <a:stretch>
            <a:fillRect/>
          </a:stretch>
        </p:blipFill>
        <p:spPr>
          <a:xfrm>
            <a:off x="4889957" y="1779532"/>
            <a:ext cx="14604086" cy="10969736"/>
          </a:xfrm>
          <a:prstGeom prst="rect">
            <a:avLst/>
          </a:prstGeom>
          <a:ln w="12700">
            <a:miter lim="400000"/>
          </a:ln>
        </p:spPr>
      </p:pic>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45" name="Text Placeholder 244"/>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247"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248"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249" name="Shape 249"/>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250" name="Shape 250"/>
          <p:cNvSpPr/>
          <p:nvPr/>
        </p:nvSpPr>
        <p:spPr>
          <a:xfrm>
            <a:off x="1414679" y="4603025"/>
            <a:ext cx="21554642"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t>Then Jesus, full of the Holy Spirit, returned from the Jordan River. He was led by the Spirit in the wilderness, </a:t>
            </a:r>
          </a:p>
        </p:txBody>
      </p:sp>
      <p:sp>
        <p:nvSpPr>
          <p:cNvPr id="251" name="Shape 25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LUKE 4:1</a:t>
            </a:r>
          </a:p>
        </p:txBody>
      </p:sp>
      <p:sp>
        <p:nvSpPr>
          <p:cNvPr id="252" name="Shape 252"/>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53" name="Shape 253"/>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LEADS</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56" name="pasted-image.pdf"/>
          <p:cNvPicPr>
            <a:picLocks noChangeAspect="1"/>
          </p:cNvPicPr>
          <p:nvPr/>
        </p:nvPicPr>
        <p:blipFill>
          <a:blip r:embed="rId3">
            <a:extLst/>
          </a:blip>
          <a:stretch>
            <a:fillRect/>
          </a:stretch>
        </p:blipFill>
        <p:spPr>
          <a:xfrm>
            <a:off x="5001934" y="966409"/>
            <a:ext cx="14380132" cy="11783182"/>
          </a:xfrm>
          <a:prstGeom prst="rect">
            <a:avLst/>
          </a:prstGeom>
          <a:ln w="12700">
            <a:miter lim="400000"/>
          </a:ln>
        </p:spPr>
      </p:pic>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59" name="Text Placeholder 258"/>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261"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262"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263" name="Shape 263"/>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264" name="Shape 264"/>
          <p:cNvSpPr/>
          <p:nvPr/>
        </p:nvSpPr>
        <p:spPr>
          <a:xfrm>
            <a:off x="1414679" y="4603025"/>
            <a:ext cx="21554642"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t>Don’t you realize that all of you together are the temple of God and that the Spirit of God lives in you?  </a:t>
            </a:r>
          </a:p>
        </p:txBody>
      </p:sp>
      <p:sp>
        <p:nvSpPr>
          <p:cNvPr id="265" name="Shape 265"/>
          <p:cNvSpPr/>
          <p:nvPr/>
        </p:nvSpPr>
        <p:spPr>
          <a:xfrm>
            <a:off x="1063561" y="9893300"/>
            <a:ext cx="14976899"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1 CORINTHIANS 3:16</a:t>
            </a:r>
          </a:p>
        </p:txBody>
      </p:sp>
      <p:sp>
        <p:nvSpPr>
          <p:cNvPr id="266" name="Shape 266"/>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67" name="Shape 267"/>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INDWELLS</a:t>
            </a: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70" name="pasted-image.pdf"/>
          <p:cNvPicPr>
            <a:picLocks noChangeAspect="1"/>
          </p:cNvPicPr>
          <p:nvPr/>
        </p:nvPicPr>
        <p:blipFill>
          <a:blip r:embed="rId3">
            <a:extLst/>
          </a:blip>
          <a:stretch>
            <a:fillRect/>
          </a:stretch>
        </p:blipFill>
        <p:spPr>
          <a:xfrm>
            <a:off x="3200497" y="1784900"/>
            <a:ext cx="17983006" cy="10146200"/>
          </a:xfrm>
          <a:prstGeom prst="rect">
            <a:avLst/>
          </a:prstGeom>
          <a:ln w="12700">
            <a:miter lim="400000"/>
          </a:ln>
        </p:spPr>
      </p:pic>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73" name="Text Placeholder 272"/>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275"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276"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277" name="Shape 277"/>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278" name="Shape 278"/>
          <p:cNvSpPr/>
          <p:nvPr/>
        </p:nvSpPr>
        <p:spPr>
          <a:xfrm>
            <a:off x="1414679" y="4088675"/>
            <a:ext cx="21554642" cy="318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t>When you believed, you were marked in him with a seal, the promised Holy Spirit, who is a deposit guaranteeing our inheritance </a:t>
            </a:r>
          </a:p>
        </p:txBody>
      </p:sp>
      <p:sp>
        <p:nvSpPr>
          <p:cNvPr id="279" name="Shape 279"/>
          <p:cNvSpPr/>
          <p:nvPr/>
        </p:nvSpPr>
        <p:spPr>
          <a:xfrm>
            <a:off x="1063561" y="9893300"/>
            <a:ext cx="14976899"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EPHESIANS 1:13-14</a:t>
            </a:r>
          </a:p>
        </p:txBody>
      </p:sp>
      <p:sp>
        <p:nvSpPr>
          <p:cNvPr id="280" name="Shape 280"/>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81" name="Shape 281"/>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SEALS</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A_wide-field_view_of_Piscis_Austrinus_Aquarius_and_Capricornus.jpg"/>
          <p:cNvPicPr>
            <a:picLocks noGrp="1" noChangeAspect="1"/>
          </p:cNvPicPr>
          <p:nvPr>
            <p:ph type="pic" idx="13"/>
          </p:nvPr>
        </p:nvPicPr>
        <p:blipFill>
          <a:blip r:embed="rId2">
            <a:extLst/>
          </a:blip>
          <a:srcRect t="14633" b="14633"/>
          <a:stretch>
            <a:fillRect/>
          </a:stretch>
        </p:blipFill>
        <p:spPr>
          <a:xfrm>
            <a:off x="-23511" y="-63684"/>
            <a:ext cx="24384000" cy="13716000"/>
          </a:xfrm>
          <a:prstGeom prst="rect">
            <a:avLst/>
          </a:prstGeom>
        </p:spPr>
      </p:pic>
      <p:pic>
        <p:nvPicPr>
          <p:cNvPr id="286" name="Text Placeholder 285"/>
          <p:cNvPicPr>
            <a:picLocks noGrp="1"/>
          </p:cNvPicPr>
          <p:nvPr>
            <p:ph type="body" idx="14"/>
          </p:nvPr>
        </p:nvPicPr>
        <p:blipFill>
          <a:blip r:embed="rId3">
            <a:extLst/>
          </a:blip>
          <a:stretch>
            <a:fillRect/>
          </a:stretch>
        </p:blipFill>
        <p:spPr>
          <a:xfrm>
            <a:off x="1373490" y="6794316"/>
            <a:ext cx="22986999" cy="127369"/>
          </a:xfrm>
          <a:prstGeom prst="rect">
            <a:avLst/>
          </a:prstGeom>
          <a:ln w="9525">
            <a:noFill/>
            <a:round/>
          </a:ln>
        </p:spPr>
      </p:pic>
      <p:sp>
        <p:nvSpPr>
          <p:cNvPr id="288" name="Shape 288"/>
          <p:cNvSpPr>
            <a:spLocks noGrp="1"/>
          </p:cNvSpPr>
          <p:nvPr>
            <p:ph type="body" sz="quarter" idx="1"/>
          </p:nvPr>
        </p:nvSpPr>
        <p:spPr>
          <a:xfrm>
            <a:off x="10026518" y="9706843"/>
            <a:ext cx="4330964" cy="3425485"/>
          </a:xfrm>
          <a:prstGeom prst="rect">
            <a:avLst/>
          </a:prstGeom>
        </p:spPr>
        <p:txBody>
          <a:bodyPr/>
          <a:lstStyle>
            <a:lvl1pPr algn="ctr">
              <a:defRPr sz="21000">
                <a:solidFill>
                  <a:schemeClr val="accent5"/>
                </a:solidFill>
                <a:latin typeface="Impact"/>
                <a:ea typeface="Impact"/>
                <a:cs typeface="Impact"/>
                <a:sym typeface="Impact"/>
              </a:defRPr>
            </a:lvl1pPr>
          </a:lstStyle>
          <a:p>
            <a:r>
              <a:t>2</a:t>
            </a:r>
          </a:p>
        </p:txBody>
      </p:sp>
      <p:sp>
        <p:nvSpPr>
          <p:cNvPr id="289" name="Shape 289"/>
          <p:cNvSpPr/>
          <p:nvPr/>
        </p:nvSpPr>
        <p:spPr>
          <a:xfrm>
            <a:off x="889000" y="3201495"/>
            <a:ext cx="22860000" cy="528862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ctr" defTabSz="457200">
              <a:spcBef>
                <a:spcPts val="0"/>
              </a:spcBef>
              <a:defRPr sz="11200">
                <a:solidFill>
                  <a:srgbClr val="FFFB00"/>
                </a:solidFill>
                <a:latin typeface="Star Jedi"/>
                <a:ea typeface="Star Jedi"/>
                <a:cs typeface="Star Jedi"/>
                <a:sym typeface="Star Jedi"/>
              </a:defRPr>
            </a:pPr>
            <a:r>
              <a:rPr dirty="0"/>
              <a:t>uNDERSTAND THAT our mission is impossible</a:t>
            </a:r>
          </a:p>
          <a:p>
            <a:pPr algn="ctr" defTabSz="457200">
              <a:spcBef>
                <a:spcPts val="0"/>
              </a:spcBef>
              <a:defRPr sz="11300">
                <a:solidFill>
                  <a:srgbClr val="FFFB00"/>
                </a:solidFill>
                <a:latin typeface="Star Jedi"/>
                <a:ea typeface="Star Jedi"/>
                <a:cs typeface="Star Jedi"/>
                <a:sym typeface="Star Jedi"/>
              </a:defRPr>
            </a:pPr>
            <a:r>
              <a:rPr dirty="0"/>
              <a:t>without the holy spirit</a:t>
            </a: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92" name="Text Placeholder 291"/>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294"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295"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296" name="Shape 296"/>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297" name="Shape 297"/>
          <p:cNvSpPr/>
          <p:nvPr/>
        </p:nvSpPr>
        <p:spPr>
          <a:xfrm>
            <a:off x="1414679" y="4590325"/>
            <a:ext cx="21554642" cy="218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Calibri"/>
                <a:ea typeface="Calibri"/>
                <a:cs typeface="Calibri"/>
                <a:sym typeface="Calibri"/>
              </a:defRPr>
            </a:lvl1pPr>
          </a:lstStyle>
          <a:p>
            <a:r>
              <a:t>And when he comes, he will convict the world of its sin, and of God’s righteousness, and of the coming judgment </a:t>
            </a:r>
          </a:p>
        </p:txBody>
      </p:sp>
      <p:sp>
        <p:nvSpPr>
          <p:cNvPr id="298" name="Shape 298"/>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JOHN 16:8</a:t>
            </a:r>
          </a:p>
        </p:txBody>
      </p:sp>
      <p:sp>
        <p:nvSpPr>
          <p:cNvPr id="299" name="Shape 299"/>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300" name="Shape 300"/>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WILL CONVICT</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169" name="Text Placeholder 168"/>
          <p:cNvPicPr>
            <a:picLocks noGrp="1"/>
          </p:cNvPicPr>
          <p:nvPr>
            <p:ph type="body" idx="14"/>
          </p:nvPr>
        </p:nvPicPr>
        <p:blipFill>
          <a:blip r:embed="rId3">
            <a:extLst/>
          </a:blip>
          <a:stretch>
            <a:fillRect/>
          </a:stretch>
        </p:blipFill>
        <p:spPr>
          <a:xfrm>
            <a:off x="1401614" y="7200716"/>
            <a:ext cx="22987000" cy="127369"/>
          </a:xfrm>
          <a:prstGeom prst="rect">
            <a:avLst/>
          </a:prstGeom>
          <a:ln w="9525">
            <a:noFill/>
            <a:round/>
          </a:ln>
        </p:spPr>
      </p:pic>
      <p:sp>
        <p:nvSpPr>
          <p:cNvPr id="171" name="Shape 171"/>
          <p:cNvSpPr>
            <a:spLocks noGrp="1"/>
          </p:cNvSpPr>
          <p:nvPr>
            <p:ph type="body" sz="quarter" idx="1"/>
          </p:nvPr>
        </p:nvSpPr>
        <p:spPr>
          <a:xfrm>
            <a:off x="5409036" y="6303770"/>
            <a:ext cx="13565929" cy="2540001"/>
          </a:xfrm>
          <a:prstGeom prst="rect">
            <a:avLst/>
          </a:prstGeom>
        </p:spPr>
        <p:txBody>
          <a:bodyPr/>
          <a:lstStyle>
            <a:lvl1pPr algn="ctr">
              <a:defRPr>
                <a:solidFill>
                  <a:srgbClr val="FFFFFF"/>
                </a:solidFill>
              </a:defRPr>
            </a:lvl1pPr>
          </a:lstStyle>
          <a:p>
            <a:r>
              <a:t>the study of the holy spirit</a:t>
            </a:r>
          </a:p>
        </p:txBody>
      </p:sp>
      <p:sp>
        <p:nvSpPr>
          <p:cNvPr id="172" name="Shape 172"/>
          <p:cNvSpPr/>
          <p:nvPr/>
        </p:nvSpPr>
        <p:spPr>
          <a:xfrm>
            <a:off x="4797623" y="2021827"/>
            <a:ext cx="14788754" cy="618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457200">
              <a:spcBef>
                <a:spcPts val="0"/>
              </a:spcBef>
              <a:defRPr sz="30000">
                <a:solidFill>
                  <a:srgbClr val="FFFB00"/>
                </a:solidFill>
                <a:latin typeface="Star Jedi"/>
                <a:ea typeface="Star Jedi"/>
                <a:cs typeface="Star Jedi"/>
                <a:sym typeface="Star Jedi"/>
              </a:defRPr>
            </a:lvl1pPr>
          </a:lstStyle>
          <a:p>
            <a:r>
              <a:t>Power</a:t>
            </a: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03" name="Text Placeholder 302"/>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305"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306"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307" name="Shape 307"/>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308" name="Shape 308"/>
          <p:cNvSpPr/>
          <p:nvPr/>
        </p:nvSpPr>
        <p:spPr>
          <a:xfrm>
            <a:off x="1414679" y="4590325"/>
            <a:ext cx="21554642" cy="218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6700">
                <a:solidFill>
                  <a:srgbClr val="FFFFFF"/>
                </a:solidFill>
                <a:latin typeface="Calibri"/>
                <a:ea typeface="Calibri"/>
                <a:cs typeface="Calibri"/>
                <a:sym typeface="Calibri"/>
              </a:defRPr>
            </a:pPr>
            <a:r>
              <a:t>When the Spirit of truth comes, </a:t>
            </a:r>
            <a:br/>
            <a:r>
              <a:t>he will </a:t>
            </a:r>
            <a:r>
              <a:rPr u="sng"/>
              <a:t>guide</a:t>
            </a:r>
            <a:r>
              <a:t> you into all truth. </a:t>
            </a:r>
          </a:p>
        </p:txBody>
      </p:sp>
      <p:sp>
        <p:nvSpPr>
          <p:cNvPr id="309" name="Shape 309"/>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JOHN 16:13</a:t>
            </a:r>
          </a:p>
        </p:txBody>
      </p:sp>
      <p:sp>
        <p:nvSpPr>
          <p:cNvPr id="310" name="Shape 310"/>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311" name="Shape 311"/>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WILL GUIDE</a:t>
            </a:r>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14" name="Text Placeholder 313"/>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316"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317"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318" name="Shape 318"/>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319" name="Shape 319"/>
          <p:cNvSpPr/>
          <p:nvPr/>
        </p:nvSpPr>
        <p:spPr>
          <a:xfrm>
            <a:off x="1414679" y="4603025"/>
            <a:ext cx="21554642"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t>And I will ask the Father, and he will give you another Helper, to be with you forever </a:t>
            </a:r>
          </a:p>
        </p:txBody>
      </p:sp>
      <p:sp>
        <p:nvSpPr>
          <p:cNvPr id="320" name="Shape 320"/>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JOHN 14:16</a:t>
            </a:r>
          </a:p>
        </p:txBody>
      </p:sp>
      <p:sp>
        <p:nvSpPr>
          <p:cNvPr id="321" name="Shape 321"/>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322" name="Shape 322"/>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WILL HELP</a:t>
            </a: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25" name="Text Placeholder 324"/>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327"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328"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329" name="Shape 329"/>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330" name="Shape 330"/>
          <p:cNvSpPr/>
          <p:nvPr/>
        </p:nvSpPr>
        <p:spPr>
          <a:xfrm>
            <a:off x="1414679" y="4603025"/>
            <a:ext cx="21554642"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6700">
                <a:solidFill>
                  <a:srgbClr val="FFFFFF"/>
                </a:solidFill>
                <a:latin typeface="Tahoma"/>
                <a:ea typeface="Tahoma"/>
                <a:cs typeface="Tahoma"/>
                <a:sym typeface="Tahoma"/>
              </a:defRPr>
            </a:pPr>
            <a:r>
              <a:t>He will bring me glory by telling you</a:t>
            </a:r>
            <a:br/>
            <a:r>
              <a:t>whatever he receives from me</a:t>
            </a:r>
          </a:p>
        </p:txBody>
      </p:sp>
      <p:sp>
        <p:nvSpPr>
          <p:cNvPr id="331" name="Shape 33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JOHN 16:14</a:t>
            </a:r>
          </a:p>
        </p:txBody>
      </p:sp>
      <p:sp>
        <p:nvSpPr>
          <p:cNvPr id="332" name="Shape 332"/>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333" name="Shape 333"/>
          <p:cNvSpPr/>
          <p:nvPr/>
        </p:nvSpPr>
        <p:spPr>
          <a:xfrm>
            <a:off x="4688554" y="992313"/>
            <a:ext cx="1556938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WILL GLORIFY JESUS</a:t>
            </a: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36" name="Text Placeholder 335"/>
          <p:cNvPicPr>
            <a:picLocks noGrp="1"/>
          </p:cNvPicPr>
          <p:nvPr>
            <p:ph type="body" idx="14"/>
          </p:nvPr>
        </p:nvPicPr>
        <p:blipFill>
          <a:blip r:embed="rId3">
            <a:extLst/>
          </a:blip>
          <a:stretch>
            <a:fillRect/>
          </a:stretch>
        </p:blipFill>
        <p:spPr>
          <a:xfrm>
            <a:off x="1373490" y="6794316"/>
            <a:ext cx="22986999" cy="127369"/>
          </a:xfrm>
          <a:prstGeom prst="rect">
            <a:avLst/>
          </a:prstGeom>
          <a:ln w="9525">
            <a:noFill/>
            <a:round/>
          </a:ln>
        </p:spPr>
      </p:pic>
      <p:sp>
        <p:nvSpPr>
          <p:cNvPr id="338" name="Shape 338"/>
          <p:cNvSpPr>
            <a:spLocks noGrp="1"/>
          </p:cNvSpPr>
          <p:nvPr>
            <p:ph type="body" sz="quarter" idx="1"/>
          </p:nvPr>
        </p:nvSpPr>
        <p:spPr>
          <a:xfrm>
            <a:off x="10026518" y="9706843"/>
            <a:ext cx="4330964" cy="3425485"/>
          </a:xfrm>
          <a:prstGeom prst="rect">
            <a:avLst/>
          </a:prstGeom>
        </p:spPr>
        <p:txBody>
          <a:bodyPr/>
          <a:lstStyle>
            <a:lvl1pPr algn="ctr">
              <a:defRPr sz="21000">
                <a:solidFill>
                  <a:schemeClr val="accent5"/>
                </a:solidFill>
                <a:latin typeface="Impact"/>
                <a:ea typeface="Impact"/>
                <a:cs typeface="Impact"/>
                <a:sym typeface="Impact"/>
              </a:defRPr>
            </a:lvl1pPr>
          </a:lstStyle>
          <a:p>
            <a:r>
              <a:t>3</a:t>
            </a:r>
          </a:p>
        </p:txBody>
      </p:sp>
      <p:sp>
        <p:nvSpPr>
          <p:cNvPr id="339" name="Shape 339"/>
          <p:cNvSpPr/>
          <p:nvPr/>
        </p:nvSpPr>
        <p:spPr>
          <a:xfrm>
            <a:off x="2933024" y="4165600"/>
            <a:ext cx="18517953" cy="538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sz="13000">
                <a:solidFill>
                  <a:srgbClr val="FFFB00"/>
                </a:solidFill>
                <a:latin typeface="Star Jedi"/>
                <a:ea typeface="Star Jedi"/>
                <a:cs typeface="Star Jedi"/>
                <a:sym typeface="Star Jedi"/>
              </a:defRPr>
            </a:pPr>
            <a:r>
              <a:t>LET THE Spirit</a:t>
            </a:r>
          </a:p>
          <a:p>
            <a:pPr algn="ctr" defTabSz="457200">
              <a:spcBef>
                <a:spcPts val="0"/>
              </a:spcBef>
              <a:defRPr sz="13000">
                <a:solidFill>
                  <a:srgbClr val="FFFB00"/>
                </a:solidFill>
                <a:latin typeface="Star Jedi"/>
                <a:ea typeface="Star Jedi"/>
                <a:cs typeface="Star Jedi"/>
                <a:sym typeface="Star Jedi"/>
              </a:defRPr>
            </a:pPr>
            <a:r>
              <a:t>help us to witness</a:t>
            </a: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42" name="Text Placeholder 341"/>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344"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345"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346" name="Shape 346"/>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347" name="Shape 347"/>
          <p:cNvSpPr/>
          <p:nvPr/>
        </p:nvSpPr>
        <p:spPr>
          <a:xfrm>
            <a:off x="1414679" y="4088675"/>
            <a:ext cx="21554642" cy="318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6700">
                <a:solidFill>
                  <a:srgbClr val="FFFFFF"/>
                </a:solidFill>
                <a:latin typeface="Tahoma"/>
                <a:ea typeface="Tahoma"/>
                <a:cs typeface="Tahoma"/>
                <a:sym typeface="Tahoma"/>
              </a:defRPr>
            </a:pPr>
            <a:r>
              <a:rPr b="1" baseline="31999"/>
              <a:t>4 </a:t>
            </a:r>
            <a:r>
              <a:t>Peter and John looked at him intently, and Peter said, “Look at us!” </a:t>
            </a:r>
            <a:r>
              <a:rPr b="1" baseline="31999"/>
              <a:t>5 </a:t>
            </a:r>
            <a:r>
              <a:t>The lame man looked at them eagerly, expecting some money. </a:t>
            </a:r>
          </a:p>
        </p:txBody>
      </p:sp>
      <p:sp>
        <p:nvSpPr>
          <p:cNvPr id="348" name="Shape 348"/>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ACTS 3:4-5</a:t>
            </a:r>
          </a:p>
        </p:txBody>
      </p:sp>
      <p:sp>
        <p:nvSpPr>
          <p:cNvPr id="349" name="Shape 349"/>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350" name="Shape 350"/>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POWER</a:t>
            </a: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53" name="Text Placeholder 352"/>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355"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356"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357" name="Shape 357"/>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358" name="Shape 358"/>
          <p:cNvSpPr/>
          <p:nvPr/>
        </p:nvSpPr>
        <p:spPr>
          <a:xfrm>
            <a:off x="1414679" y="2545625"/>
            <a:ext cx="21554642" cy="627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6700">
                <a:solidFill>
                  <a:srgbClr val="FFFFFF"/>
                </a:solidFill>
                <a:latin typeface="Tahoma"/>
                <a:ea typeface="Tahoma"/>
                <a:cs typeface="Tahoma"/>
                <a:sym typeface="Tahoma"/>
              </a:defRPr>
            </a:pPr>
            <a:r>
              <a:rPr b="1" baseline="31999"/>
              <a:t>6 </a:t>
            </a:r>
            <a:r>
              <a:t>But Peter said, “I don’t have any silver or gold for you. But I’ll give you what I have. In the name of Jesus Christ the Nazarene, get up and walk!”</a:t>
            </a:r>
          </a:p>
          <a:p>
            <a:pPr algn="ctr" defTabSz="457200">
              <a:spcBef>
                <a:spcPts val="0"/>
              </a:spcBef>
              <a:defRPr sz="6700">
                <a:solidFill>
                  <a:srgbClr val="FFFFFF"/>
                </a:solidFill>
                <a:latin typeface="Tahoma"/>
                <a:ea typeface="Tahoma"/>
                <a:cs typeface="Tahoma"/>
                <a:sym typeface="Tahoma"/>
              </a:defRPr>
            </a:pPr>
            <a:r>
              <a:rPr b="1" baseline="31999"/>
              <a:t>7 </a:t>
            </a:r>
            <a:r>
              <a:t>Then Peter took the lame man by the right hand and helped him up. And as he did, the man’s feet and ankles were instantly healed and strengthened. </a:t>
            </a:r>
          </a:p>
        </p:txBody>
      </p:sp>
      <p:sp>
        <p:nvSpPr>
          <p:cNvPr id="359" name="Shape 359"/>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ACTS 4:6-7</a:t>
            </a:r>
          </a:p>
        </p:txBody>
      </p:sp>
      <p:sp>
        <p:nvSpPr>
          <p:cNvPr id="360" name="Shape 360"/>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63" name="Text Placeholder 362"/>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365"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366"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367" name="Shape 367"/>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368" name="Shape 368"/>
          <p:cNvSpPr/>
          <p:nvPr/>
        </p:nvSpPr>
        <p:spPr>
          <a:xfrm>
            <a:off x="1414679" y="4088675"/>
            <a:ext cx="21554642" cy="318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6700">
                <a:solidFill>
                  <a:srgbClr val="FFFFFF"/>
                </a:solidFill>
                <a:latin typeface="Tahoma"/>
                <a:ea typeface="Tahoma"/>
                <a:cs typeface="Tahoma"/>
                <a:sym typeface="Tahoma"/>
              </a:defRPr>
            </a:pPr>
            <a:r>
              <a:rPr b="1" baseline="31999"/>
              <a:t>8 </a:t>
            </a:r>
            <a:r>
              <a:t>He jumped up, stood on his feet, and began to walk! Then, walking, leaping, and praising God, he went into the Temple with them….</a:t>
            </a:r>
          </a:p>
        </p:txBody>
      </p:sp>
      <p:sp>
        <p:nvSpPr>
          <p:cNvPr id="369" name="Shape 369"/>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ACTS 3:8</a:t>
            </a:r>
          </a:p>
        </p:txBody>
      </p:sp>
      <p:sp>
        <p:nvSpPr>
          <p:cNvPr id="370" name="Shape 370"/>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73" name="Text Placeholder 372"/>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375"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376"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377" name="Shape 377"/>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378" name="Shape 378"/>
          <p:cNvSpPr/>
          <p:nvPr/>
        </p:nvSpPr>
        <p:spPr>
          <a:xfrm>
            <a:off x="1414679" y="1157942"/>
            <a:ext cx="21554642" cy="730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6700">
                <a:solidFill>
                  <a:srgbClr val="FFFFFF"/>
                </a:solidFill>
                <a:latin typeface="Tahoma"/>
                <a:ea typeface="Tahoma"/>
                <a:cs typeface="Tahoma"/>
                <a:sym typeface="Tahoma"/>
              </a:defRPr>
            </a:pPr>
            <a:r>
              <a:rPr b="1" baseline="31999"/>
              <a:t> </a:t>
            </a:r>
            <a:r>
              <a:t>They brought in the two disciples and demanded, “By what power, or in whose name, have you done this?”  </a:t>
            </a:r>
            <a:r>
              <a:rPr b="1" baseline="31999"/>
              <a:t>8 </a:t>
            </a:r>
            <a:r>
              <a:t>Then Peter, filled with the Holy Spirit, said to them, … </a:t>
            </a:r>
            <a:r>
              <a:rPr b="1" baseline="31999"/>
              <a:t>10</a:t>
            </a:r>
            <a:r>
              <a:t>“Let me clearly state to all of you and to all the people of Israel that he was healed by the powerful name of Jesus Christ the Nazarene, the man you crucified but whom God raised from the dead. </a:t>
            </a:r>
          </a:p>
        </p:txBody>
      </p:sp>
      <p:sp>
        <p:nvSpPr>
          <p:cNvPr id="379" name="Shape 379"/>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ACTS 4:7-8, 10</a:t>
            </a:r>
          </a:p>
        </p:txBody>
      </p:sp>
      <p:sp>
        <p:nvSpPr>
          <p:cNvPr id="380" name="Shape 380"/>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83" name="pasted-image.pdf"/>
          <p:cNvPicPr>
            <a:picLocks noChangeAspect="1"/>
          </p:cNvPicPr>
          <p:nvPr/>
        </p:nvPicPr>
        <p:blipFill>
          <a:blip r:embed="rId3">
            <a:extLst/>
          </a:blip>
          <a:stretch>
            <a:fillRect/>
          </a:stretch>
        </p:blipFill>
        <p:spPr>
          <a:xfrm>
            <a:off x="1535334" y="1619723"/>
            <a:ext cx="21313332" cy="10476554"/>
          </a:xfrm>
          <a:prstGeom prst="rect">
            <a:avLst/>
          </a:prstGeom>
          <a:ln w="12700">
            <a:miter lim="400000"/>
          </a:ln>
        </p:spPr>
      </p:pic>
    </p:spTree>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86" name="Text Placeholder 385"/>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388"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389"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390" name="Shape 390"/>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391" name="Shape 391"/>
          <p:cNvSpPr/>
          <p:nvPr/>
        </p:nvSpPr>
        <p:spPr>
          <a:xfrm>
            <a:off x="1414679" y="3053601"/>
            <a:ext cx="21554642" cy="5257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baseline="31999">
                <a:solidFill>
                  <a:srgbClr val="FFFFFF"/>
                </a:solidFill>
                <a:latin typeface="Tahoma"/>
                <a:ea typeface="Tahoma"/>
                <a:cs typeface="Tahoma"/>
                <a:sym typeface="Tahoma"/>
              </a:defRPr>
            </a:lvl1pPr>
          </a:lstStyle>
          <a:p>
            <a:pPr>
              <a:defRPr baseline="0"/>
            </a:pPr>
            <a:r>
              <a:rPr baseline="0" dirty="0"/>
              <a:t>The members of the council were amazed when they saw the boldness of Peter and John, for they could see that they were ordinary men with no special training in the Scriptures. They also recognized them as men who had been with Jesus.</a:t>
            </a:r>
          </a:p>
        </p:txBody>
      </p:sp>
      <p:sp>
        <p:nvSpPr>
          <p:cNvPr id="392" name="Shape 392"/>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ACTS 4:13</a:t>
            </a:r>
          </a:p>
        </p:txBody>
      </p:sp>
      <p:sp>
        <p:nvSpPr>
          <p:cNvPr id="393" name="Shape 393"/>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394" name="Shape 394"/>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BOLDNESS</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175" name="Text Placeholder 174"/>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177"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178"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179" name="Shape 179"/>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180" name="Shape 180"/>
          <p:cNvSpPr/>
          <p:nvPr/>
        </p:nvSpPr>
        <p:spPr>
          <a:xfrm>
            <a:off x="1414679" y="3574325"/>
            <a:ext cx="21554642" cy="421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sz="6700">
                <a:solidFill>
                  <a:srgbClr val="FFFFFF"/>
                </a:solidFill>
                <a:latin typeface="Tahoma"/>
                <a:ea typeface="Tahoma"/>
                <a:cs typeface="Tahoma"/>
                <a:sym typeface="Tahoma"/>
              </a:defRPr>
            </a:pPr>
            <a:r>
              <a:t>On one occasion, while he was eating with them, he gave them this command: “Do not leave Jerusalem, but </a:t>
            </a:r>
            <a:r>
              <a:rPr u="sng"/>
              <a:t>wait for the gift my Father promised</a:t>
            </a:r>
            <a:r>
              <a:t>, which you have heard me speak about.</a:t>
            </a:r>
          </a:p>
        </p:txBody>
      </p:sp>
      <p:sp>
        <p:nvSpPr>
          <p:cNvPr id="181" name="Shape 18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ACTS 1:4</a:t>
            </a:r>
          </a:p>
        </p:txBody>
      </p:sp>
      <p:sp>
        <p:nvSpPr>
          <p:cNvPr id="182" name="Shape 182"/>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397" name="Text Placeholder 396"/>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399"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400"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401" name="Shape 401"/>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402" name="Shape 402"/>
          <p:cNvSpPr/>
          <p:nvPr/>
        </p:nvSpPr>
        <p:spPr>
          <a:xfrm>
            <a:off x="1414679" y="4088675"/>
            <a:ext cx="21554642" cy="318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t>But Stephen, full of the Holy Spirit, gazed steadily into heaven and saw the glory of God, and he saw Jesus standing in the place of honor at God’s right hand.  </a:t>
            </a:r>
          </a:p>
        </p:txBody>
      </p:sp>
      <p:sp>
        <p:nvSpPr>
          <p:cNvPr id="403" name="Shape 403"/>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ACTS 7:55</a:t>
            </a:r>
          </a:p>
        </p:txBody>
      </p:sp>
      <p:sp>
        <p:nvSpPr>
          <p:cNvPr id="404" name="Shape 404"/>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405" name="Shape 405"/>
          <p:cNvSpPr/>
          <p:nvPr/>
        </p:nvSpPr>
        <p:spPr>
          <a:xfrm>
            <a:off x="4688554" y="992313"/>
            <a:ext cx="1556938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HOPE</a:t>
            </a:r>
          </a:p>
        </p:txBody>
      </p:sp>
    </p:spTree>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408" name="pasted-image.pdf"/>
          <p:cNvPicPr>
            <a:picLocks noChangeAspect="1"/>
          </p:cNvPicPr>
          <p:nvPr/>
        </p:nvPicPr>
        <p:blipFill>
          <a:blip r:embed="rId3">
            <a:extLst/>
          </a:blip>
          <a:stretch>
            <a:fillRect/>
          </a:stretch>
        </p:blipFill>
        <p:spPr>
          <a:xfrm>
            <a:off x="1313622" y="728120"/>
            <a:ext cx="21756756" cy="12259760"/>
          </a:xfrm>
          <a:prstGeom prst="rect">
            <a:avLst/>
          </a:prstGeom>
          <a:ln w="12700">
            <a:miter lim="400000"/>
          </a:ln>
        </p:spPr>
      </p:pic>
      <p:sp>
        <p:nvSpPr>
          <p:cNvPr id="409" name="Shape 409"/>
          <p:cNvSpPr/>
          <p:nvPr/>
        </p:nvSpPr>
        <p:spPr>
          <a:xfrm>
            <a:off x="6324174" y="58039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chemeClr val="accent4">
                    <a:hueOff val="-1395324"/>
                    <a:satOff val="-3373"/>
                    <a:lumOff val="-9849"/>
                  </a:schemeClr>
                </a:solidFill>
                <a:latin typeface="Impact"/>
                <a:ea typeface="Impact"/>
                <a:cs typeface="Impact"/>
                <a:sym typeface="Impact"/>
              </a:defRPr>
            </a:lvl1pPr>
          </a:lstStyle>
          <a:p>
            <a:r>
              <a:t>THE HOLY SPIRIT</a:t>
            </a:r>
          </a:p>
        </p:txBody>
      </p:sp>
      <p:sp>
        <p:nvSpPr>
          <p:cNvPr id="410" name="Shape 410"/>
          <p:cNvSpPr/>
          <p:nvPr/>
        </p:nvSpPr>
        <p:spPr>
          <a:xfrm>
            <a:off x="5196939" y="11133945"/>
            <a:ext cx="1399012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FFF"/>
                </a:solidFill>
                <a:latin typeface="Impact"/>
                <a:ea typeface="Impact"/>
                <a:cs typeface="Impact"/>
                <a:sym typeface="Impact"/>
              </a:defRPr>
            </a:lvl1pPr>
          </a:lstStyle>
          <a:p>
            <a:r>
              <a:t>EACH ONE REACH ONE</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185" name="Text Placeholder 184"/>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187"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188"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189" name="Shape 189"/>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190" name="Shape 190"/>
          <p:cNvSpPr/>
          <p:nvPr/>
        </p:nvSpPr>
        <p:spPr>
          <a:xfrm>
            <a:off x="1414679" y="5161825"/>
            <a:ext cx="21554642"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100">
                <a:solidFill>
                  <a:srgbClr val="FFFFFF"/>
                </a:solidFill>
                <a:latin typeface="Tahoma"/>
                <a:ea typeface="Tahoma"/>
                <a:cs typeface="Tahoma"/>
                <a:sym typeface="Tahoma"/>
              </a:defRPr>
            </a:lvl1pPr>
          </a:lstStyle>
          <a:p>
            <a:r>
              <a:t>But you will receive power when the Holy Spirit comes on you;</a:t>
            </a:r>
          </a:p>
        </p:txBody>
      </p:sp>
      <p:sp>
        <p:nvSpPr>
          <p:cNvPr id="191" name="Shape 191"/>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ACTS 1:8</a:t>
            </a:r>
          </a:p>
        </p:txBody>
      </p:sp>
      <p:sp>
        <p:nvSpPr>
          <p:cNvPr id="192" name="Shape 192"/>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195" name="Text Placeholder 194"/>
          <p:cNvPicPr>
            <a:picLocks noGrp="1"/>
          </p:cNvPicPr>
          <p:nvPr>
            <p:ph type="body" idx="14"/>
          </p:nvPr>
        </p:nvPicPr>
        <p:blipFill>
          <a:blip r:embed="rId3">
            <a:extLst/>
          </a:blip>
          <a:stretch>
            <a:fillRect/>
          </a:stretch>
        </p:blipFill>
        <p:spPr>
          <a:xfrm>
            <a:off x="1373490" y="6794316"/>
            <a:ext cx="22986999" cy="127369"/>
          </a:xfrm>
          <a:prstGeom prst="rect">
            <a:avLst/>
          </a:prstGeom>
          <a:ln w="9525">
            <a:noFill/>
            <a:round/>
          </a:ln>
        </p:spPr>
      </p:pic>
      <p:sp>
        <p:nvSpPr>
          <p:cNvPr id="197" name="Shape 197"/>
          <p:cNvSpPr>
            <a:spLocks noGrp="1"/>
          </p:cNvSpPr>
          <p:nvPr>
            <p:ph type="body" sz="quarter" idx="1"/>
          </p:nvPr>
        </p:nvSpPr>
        <p:spPr>
          <a:xfrm>
            <a:off x="10026518" y="9706843"/>
            <a:ext cx="4330964" cy="3425485"/>
          </a:xfrm>
          <a:prstGeom prst="rect">
            <a:avLst/>
          </a:prstGeom>
        </p:spPr>
        <p:txBody>
          <a:bodyPr/>
          <a:lstStyle>
            <a:lvl1pPr algn="ctr">
              <a:defRPr sz="21000">
                <a:solidFill>
                  <a:schemeClr val="accent5"/>
                </a:solidFill>
                <a:latin typeface="Impact"/>
                <a:ea typeface="Impact"/>
                <a:cs typeface="Impact"/>
                <a:sym typeface="Impact"/>
              </a:defRPr>
            </a:lvl1pPr>
          </a:lstStyle>
          <a:p>
            <a:r>
              <a:t>1</a:t>
            </a:r>
          </a:p>
        </p:txBody>
      </p:sp>
      <p:sp>
        <p:nvSpPr>
          <p:cNvPr id="198" name="Shape 198"/>
          <p:cNvSpPr/>
          <p:nvPr/>
        </p:nvSpPr>
        <p:spPr>
          <a:xfrm>
            <a:off x="3069666" y="4165600"/>
            <a:ext cx="18244668" cy="538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sz="13000">
                <a:solidFill>
                  <a:srgbClr val="FFFB00"/>
                </a:solidFill>
                <a:latin typeface="Star Jedi"/>
                <a:ea typeface="Star Jedi"/>
                <a:cs typeface="Star Jedi"/>
                <a:sym typeface="Star Jedi"/>
              </a:defRPr>
            </a:pPr>
            <a:r>
              <a:t>know the power</a:t>
            </a:r>
          </a:p>
          <a:p>
            <a:pPr algn="ctr" defTabSz="457200">
              <a:spcBef>
                <a:spcPts val="0"/>
              </a:spcBef>
              <a:defRPr sz="13000">
                <a:solidFill>
                  <a:srgbClr val="FFFB00"/>
                </a:solidFill>
                <a:latin typeface="Star Jedi"/>
                <a:ea typeface="Star Jedi"/>
                <a:cs typeface="Star Jedi"/>
                <a:sym typeface="Star Jedi"/>
              </a:defRPr>
            </a:pPr>
            <a:r>
              <a:t>of the holy spirit</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01" name="Text Placeholder 200"/>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203"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204"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205" name="Shape 205"/>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206" name="Shape 206"/>
          <p:cNvSpPr/>
          <p:nvPr/>
        </p:nvSpPr>
        <p:spPr>
          <a:xfrm>
            <a:off x="1414679" y="4088675"/>
            <a:ext cx="21554642" cy="318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t>The earth was formless and empty, and darkness covered the deep waters. And the Spirit of God was hovering over the surface of the waters.  </a:t>
            </a:r>
          </a:p>
        </p:txBody>
      </p:sp>
      <p:sp>
        <p:nvSpPr>
          <p:cNvPr id="207" name="Shape 207"/>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GENESIS 1:2</a:t>
            </a:r>
          </a:p>
        </p:txBody>
      </p:sp>
      <p:sp>
        <p:nvSpPr>
          <p:cNvPr id="208" name="Shape 208"/>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09" name="Shape 209"/>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CREATES</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asted-image.pdf"/>
          <p:cNvPicPr>
            <a:picLocks noChangeAspect="1"/>
          </p:cNvPicPr>
          <p:nvPr/>
        </p:nvPicPr>
        <p:blipFill>
          <a:blip r:embed="rId2">
            <a:extLst/>
          </a:blip>
          <a:stretch>
            <a:fillRect/>
          </a:stretch>
        </p:blipFill>
        <p:spPr>
          <a:xfrm>
            <a:off x="-39858" y="-16809"/>
            <a:ext cx="24463717" cy="13647115"/>
          </a:xfrm>
          <a:prstGeom prst="rect">
            <a:avLst/>
          </a:prstGeom>
          <a:ln w="12700">
            <a:miter lim="400000"/>
          </a:ln>
        </p:spPr>
      </p:pic>
      <p:sp>
        <p:nvSpPr>
          <p:cNvPr id="212" name="Shape 212"/>
          <p:cNvSpPr/>
          <p:nvPr/>
        </p:nvSpPr>
        <p:spPr>
          <a:xfrm>
            <a:off x="2202167" y="8726609"/>
            <a:ext cx="21554642" cy="23492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defTabSz="457200">
              <a:spcBef>
                <a:spcPts val="0"/>
              </a:spcBef>
              <a:defRPr sz="4800">
                <a:solidFill>
                  <a:srgbClr val="FFFFFF"/>
                </a:solidFill>
                <a:latin typeface="Calibri"/>
                <a:ea typeface="Calibri"/>
                <a:cs typeface="Calibri"/>
                <a:sym typeface="Calibri"/>
              </a:defRPr>
            </a:pPr>
            <a:r>
              <a:rPr>
                <a:latin typeface="Tahoma"/>
                <a:ea typeface="Tahoma"/>
                <a:cs typeface="Tahoma"/>
                <a:sym typeface="Tahoma"/>
              </a:rPr>
              <a:t>Then God said, </a:t>
            </a:r>
            <a:br>
              <a:rPr>
                <a:latin typeface="Tahoma"/>
                <a:ea typeface="Tahoma"/>
                <a:cs typeface="Tahoma"/>
                <a:sym typeface="Tahoma"/>
              </a:rPr>
            </a:br>
            <a:r>
              <a:rPr>
                <a:latin typeface="Tahoma"/>
                <a:ea typeface="Tahoma"/>
                <a:cs typeface="Tahoma"/>
                <a:sym typeface="Tahoma"/>
              </a:rPr>
              <a:t>“Let us make human beings in our image, </a:t>
            </a:r>
            <a:br>
              <a:rPr>
                <a:latin typeface="Tahoma"/>
                <a:ea typeface="Tahoma"/>
                <a:cs typeface="Tahoma"/>
                <a:sym typeface="Tahoma"/>
              </a:rPr>
            </a:br>
            <a:r>
              <a:rPr>
                <a:latin typeface="Tahoma"/>
                <a:ea typeface="Tahoma"/>
                <a:cs typeface="Tahoma"/>
                <a:sym typeface="Tahoma"/>
              </a:rPr>
              <a:t>to be like us.”</a:t>
            </a:r>
            <a:r>
              <a:t> </a:t>
            </a:r>
          </a:p>
        </p:txBody>
      </p:sp>
      <p:sp>
        <p:nvSpPr>
          <p:cNvPr id="213" name="Shape 213"/>
          <p:cNvSpPr/>
          <p:nvPr/>
        </p:nvSpPr>
        <p:spPr>
          <a:xfrm>
            <a:off x="17966427" y="11647649"/>
            <a:ext cx="582180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457200">
              <a:spcBef>
                <a:spcPts val="0"/>
              </a:spcBef>
              <a:defRPr sz="4000">
                <a:solidFill>
                  <a:srgbClr val="FFFB00"/>
                </a:solidFill>
                <a:latin typeface="Tahoma"/>
                <a:ea typeface="Tahoma"/>
                <a:cs typeface="Tahoma"/>
                <a:sym typeface="Tahoma"/>
              </a:defRPr>
            </a:lvl1pPr>
          </a:lstStyle>
          <a:p>
            <a:r>
              <a:t>GENESIS 1:26</a:t>
            </a:r>
          </a:p>
        </p:txBody>
      </p:sp>
      <p:sp>
        <p:nvSpPr>
          <p:cNvPr id="214" name="Shape 214"/>
          <p:cNvSpPr/>
          <p:nvPr/>
        </p:nvSpPr>
        <p:spPr>
          <a:xfrm>
            <a:off x="17966427" y="12250943"/>
            <a:ext cx="5821803"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457200">
              <a:spcBef>
                <a:spcPts val="0"/>
              </a:spcBef>
              <a:defRPr sz="2900">
                <a:solidFill>
                  <a:srgbClr val="FFFFFF"/>
                </a:solidFill>
                <a:latin typeface="Tahoma"/>
                <a:ea typeface="Tahoma"/>
                <a:cs typeface="Tahoma"/>
                <a:sym typeface="Tahoma"/>
              </a:defRPr>
            </a:lvl1pPr>
          </a:lstStyle>
          <a:p>
            <a:r>
              <a:t>new living translation</a:t>
            </a: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17" name="Text Placeholder 216"/>
          <p:cNvPicPr>
            <a:picLocks noGrp="1"/>
          </p:cNvPicPr>
          <p:nvPr>
            <p:ph type="body" idx="14"/>
          </p:nvPr>
        </p:nvPicPr>
        <p:blipFill>
          <a:blip r:embed="rId3">
            <a:extLst/>
          </a:blip>
          <a:stretch>
            <a:fillRect/>
          </a:stretch>
        </p:blipFill>
        <p:spPr>
          <a:xfrm>
            <a:off x="979746" y="9113187"/>
            <a:ext cx="22986999" cy="127369"/>
          </a:xfrm>
          <a:prstGeom prst="rect">
            <a:avLst/>
          </a:prstGeom>
          <a:ln w="9525">
            <a:noFill/>
            <a:round/>
          </a:ln>
        </p:spPr>
      </p:pic>
      <p:pic>
        <p:nvPicPr>
          <p:cNvPr id="219" name="IMG_4114.PNG"/>
          <p:cNvPicPr>
            <a:picLocks noChangeAspect="1"/>
          </p:cNvPicPr>
          <p:nvPr/>
        </p:nvPicPr>
        <p:blipFill>
          <a:blip r:embed="rId4">
            <a:extLst/>
          </a:blip>
          <a:stretch>
            <a:fillRect/>
          </a:stretch>
        </p:blipFill>
        <p:spPr>
          <a:xfrm>
            <a:off x="18812149" y="9074128"/>
            <a:ext cx="6189164" cy="4641872"/>
          </a:xfrm>
          <a:prstGeom prst="rect">
            <a:avLst/>
          </a:prstGeom>
          <a:ln w="12700">
            <a:miter lim="400000"/>
          </a:ln>
        </p:spPr>
      </p:pic>
      <p:pic>
        <p:nvPicPr>
          <p:cNvPr id="220" name="pasted-image.pdf"/>
          <p:cNvPicPr>
            <a:picLocks noChangeAspect="1"/>
          </p:cNvPicPr>
          <p:nvPr/>
        </p:nvPicPr>
        <p:blipFill>
          <a:blip r:embed="rId5">
            <a:extLst/>
          </a:blip>
          <a:stretch>
            <a:fillRect/>
          </a:stretch>
        </p:blipFill>
        <p:spPr>
          <a:xfrm>
            <a:off x="19869511" y="12352002"/>
            <a:ext cx="4074439" cy="343688"/>
          </a:xfrm>
          <a:prstGeom prst="rect">
            <a:avLst/>
          </a:prstGeom>
          <a:ln w="12700">
            <a:miter lim="400000"/>
          </a:ln>
        </p:spPr>
      </p:pic>
      <p:sp>
        <p:nvSpPr>
          <p:cNvPr id="221" name="Shape 221"/>
          <p:cNvSpPr>
            <a:spLocks noGrp="1"/>
          </p:cNvSpPr>
          <p:nvPr>
            <p:ph type="body" sz="quarter" idx="1"/>
          </p:nvPr>
        </p:nvSpPr>
        <p:spPr>
          <a:xfrm>
            <a:off x="19528338" y="11905591"/>
            <a:ext cx="4756788" cy="789905"/>
          </a:xfrm>
          <a:prstGeom prst="rect">
            <a:avLst/>
          </a:prstGeom>
        </p:spPr>
        <p:txBody>
          <a:bodyPr/>
          <a:lstStyle>
            <a:lvl1pPr algn="ctr">
              <a:defRPr sz="2200">
                <a:solidFill>
                  <a:srgbClr val="FFFFFF"/>
                </a:solidFill>
              </a:defRPr>
            </a:lvl1pPr>
          </a:lstStyle>
          <a:p>
            <a:r>
              <a:t>he’s more than a force</a:t>
            </a:r>
          </a:p>
        </p:txBody>
      </p:sp>
      <p:sp>
        <p:nvSpPr>
          <p:cNvPr id="222" name="Shape 222"/>
          <p:cNvSpPr/>
          <p:nvPr/>
        </p:nvSpPr>
        <p:spPr>
          <a:xfrm>
            <a:off x="1414679" y="5117375"/>
            <a:ext cx="21554642"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6700">
                <a:solidFill>
                  <a:srgbClr val="FFFFFF"/>
                </a:solidFill>
                <a:latin typeface="Tahoma"/>
                <a:ea typeface="Tahoma"/>
                <a:cs typeface="Tahoma"/>
                <a:sym typeface="Tahoma"/>
              </a:defRPr>
            </a:lvl1pPr>
          </a:lstStyle>
          <a:p>
            <a:r>
              <a:t>Take Joshua son of Nun, who has the Spirit in him, </a:t>
            </a:r>
          </a:p>
        </p:txBody>
      </p:sp>
      <p:sp>
        <p:nvSpPr>
          <p:cNvPr id="223" name="Shape 223"/>
          <p:cNvSpPr/>
          <p:nvPr/>
        </p:nvSpPr>
        <p:spPr>
          <a:xfrm>
            <a:off x="1063561" y="989330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13000">
                <a:solidFill>
                  <a:srgbClr val="FFFB00"/>
                </a:solidFill>
                <a:latin typeface="Impact"/>
                <a:ea typeface="Impact"/>
                <a:cs typeface="Impact"/>
                <a:sym typeface="Impact"/>
              </a:defRPr>
            </a:lvl1pPr>
          </a:lstStyle>
          <a:p>
            <a:r>
              <a:t>NUMBERS 27:18</a:t>
            </a:r>
          </a:p>
        </p:txBody>
      </p:sp>
      <p:sp>
        <p:nvSpPr>
          <p:cNvPr id="224" name="Shape 224"/>
          <p:cNvSpPr/>
          <p:nvPr/>
        </p:nvSpPr>
        <p:spPr>
          <a:xfrm>
            <a:off x="1063561" y="11722048"/>
            <a:ext cx="5821803"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sz="4500">
                <a:solidFill>
                  <a:srgbClr val="FFFFFF"/>
                </a:solidFill>
                <a:latin typeface="Tahoma"/>
                <a:ea typeface="Tahoma"/>
                <a:cs typeface="Tahoma"/>
                <a:sym typeface="Tahoma"/>
              </a:defRPr>
            </a:lvl1pPr>
          </a:lstStyle>
          <a:p>
            <a:r>
              <a:t>new living translation</a:t>
            </a:r>
          </a:p>
        </p:txBody>
      </p:sp>
      <p:sp>
        <p:nvSpPr>
          <p:cNvPr id="225" name="Shape 225"/>
          <p:cNvSpPr/>
          <p:nvPr/>
        </p:nvSpPr>
        <p:spPr>
          <a:xfrm>
            <a:off x="6324174" y="907940"/>
            <a:ext cx="1173565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13000">
                <a:solidFill>
                  <a:srgbClr val="FFFB00"/>
                </a:solidFill>
                <a:latin typeface="Impact"/>
                <a:ea typeface="Impact"/>
                <a:cs typeface="Impact"/>
                <a:sym typeface="Impact"/>
              </a:defRPr>
            </a:lvl1pPr>
          </a:lstStyle>
          <a:p>
            <a:r>
              <a:t>HE EMPOWERS</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A_wide-field_view_of_Piscis_Austrinus_Aquarius_and_Capricornus.jpg"/>
          <p:cNvPicPr>
            <a:picLocks noGrp="1" noChangeAspect="1"/>
          </p:cNvPicPr>
          <p:nvPr>
            <p:ph type="pic" idx="13"/>
          </p:nvPr>
        </p:nvPicPr>
        <p:blipFill>
          <a:blip r:embed="rId2">
            <a:extLst/>
          </a:blip>
          <a:srcRect t="14633" b="14633"/>
          <a:stretch>
            <a:fillRect/>
          </a:stretch>
        </p:blipFill>
        <p:spPr>
          <a:prstGeom prst="rect">
            <a:avLst/>
          </a:prstGeom>
        </p:spPr>
      </p:pic>
      <p:pic>
        <p:nvPicPr>
          <p:cNvPr id="228" name="pasted-image.pdf"/>
          <p:cNvPicPr>
            <a:picLocks noChangeAspect="1"/>
          </p:cNvPicPr>
          <p:nvPr/>
        </p:nvPicPr>
        <p:blipFill>
          <a:blip r:embed="rId3">
            <a:extLst/>
          </a:blip>
          <a:stretch>
            <a:fillRect/>
          </a:stretch>
        </p:blipFill>
        <p:spPr>
          <a:xfrm>
            <a:off x="2324810" y="1831900"/>
            <a:ext cx="19734380" cy="10052200"/>
          </a:xfrm>
          <a:prstGeom prst="rect">
            <a:avLst/>
          </a:prstGeom>
          <a:ln w="12700">
            <a:miter lim="400000"/>
          </a:ln>
        </p:spPr>
      </p:pic>
    </p:spTree>
  </p:cSld>
  <p:clrMapOvr>
    <a:masterClrMapping/>
  </p:clrMapOvr>
  <p:transition xmlns:p14="http://schemas.microsoft.com/office/powerpoint/2010/main" spd="slow"/>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661</Words>
  <Application>Microsoft Macintosh PowerPoint</Application>
  <PresentationFormat>Custom</PresentationFormat>
  <Paragraphs>102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New_Template7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Matt Shool</cp:lastModifiedBy>
  <cp:revision>1</cp:revision>
  <dcterms:modified xsi:type="dcterms:W3CDTF">2015-11-16T17:29:39Z</dcterms:modified>
</cp:coreProperties>
</file>