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4" r:id="rId2"/>
    <p:sldId id="286" r:id="rId3"/>
    <p:sldId id="285" r:id="rId4"/>
    <p:sldId id="287" r:id="rId5"/>
    <p:sldId id="257" r:id="rId6"/>
    <p:sldId id="282" r:id="rId7"/>
    <p:sldId id="261" r:id="rId8"/>
    <p:sldId id="258" r:id="rId9"/>
    <p:sldId id="259" r:id="rId10"/>
    <p:sldId id="260" r:id="rId11"/>
    <p:sldId id="262" r:id="rId12"/>
    <p:sldId id="263" r:id="rId13"/>
    <p:sldId id="264" r:id="rId14"/>
    <p:sldId id="265" r:id="rId15"/>
    <p:sldId id="266" r:id="rId16"/>
    <p:sldId id="267" r:id="rId17"/>
    <p:sldId id="268" r:id="rId18"/>
    <p:sldId id="269" r:id="rId19"/>
    <p:sldId id="270" r:id="rId20"/>
    <p:sldId id="272" r:id="rId21"/>
    <p:sldId id="273" r:id="rId22"/>
    <p:sldId id="274" r:id="rId23"/>
    <p:sldId id="276" r:id="rId24"/>
    <p:sldId id="279" r:id="rId25"/>
    <p:sldId id="277" r:id="rId26"/>
    <p:sldId id="278" r:id="rId27"/>
    <p:sldId id="280" r:id="rId28"/>
    <p:sldId id="281" r:id="rId29"/>
    <p:sldId id="283"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8" d="100"/>
          <a:sy n="148" d="100"/>
        </p:scale>
        <p:origin x="-55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3C2933-DA5D-4AF8-AE9C-8084CBC0A3C9}" type="datetimeFigureOut">
              <a:rPr lang="en-US" smtClean="0"/>
              <a:t>11/4/2018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FE12F6-3391-4251-A996-337D05DE03B4}" type="slidenum">
              <a:rPr lang="en-US" smtClean="0"/>
              <a:t>‹#›</a:t>
            </a:fld>
            <a:endParaRPr lang="en-US"/>
          </a:p>
        </p:txBody>
      </p:sp>
    </p:spTree>
    <p:extLst>
      <p:ext uri="{BB962C8B-B14F-4D97-AF65-F5344CB8AC3E}">
        <p14:creationId xmlns:p14="http://schemas.microsoft.com/office/powerpoint/2010/main" val="376494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E12F6-3391-4251-A996-337D05DE03B4}" type="slidenum">
              <a:rPr lang="en-US" smtClean="0"/>
              <a:t>5</a:t>
            </a:fld>
            <a:endParaRPr lang="en-US"/>
          </a:p>
        </p:txBody>
      </p:sp>
    </p:spTree>
    <p:extLst>
      <p:ext uri="{BB962C8B-B14F-4D97-AF65-F5344CB8AC3E}">
        <p14:creationId xmlns:p14="http://schemas.microsoft.com/office/powerpoint/2010/main" val="343069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E12F6-3391-4251-A996-337D05DE03B4}" type="slidenum">
              <a:rPr lang="en-US" smtClean="0"/>
              <a:t>7</a:t>
            </a:fld>
            <a:endParaRPr lang="en-US"/>
          </a:p>
        </p:txBody>
      </p:sp>
    </p:spTree>
    <p:extLst>
      <p:ext uri="{BB962C8B-B14F-4D97-AF65-F5344CB8AC3E}">
        <p14:creationId xmlns:p14="http://schemas.microsoft.com/office/powerpoint/2010/main" val="595688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E12F6-3391-4251-A996-337D05DE03B4}" type="slidenum">
              <a:rPr lang="en-US" smtClean="0"/>
              <a:t>29</a:t>
            </a:fld>
            <a:endParaRPr lang="en-US"/>
          </a:p>
        </p:txBody>
      </p:sp>
    </p:spTree>
    <p:extLst>
      <p:ext uri="{BB962C8B-B14F-4D97-AF65-F5344CB8AC3E}">
        <p14:creationId xmlns:p14="http://schemas.microsoft.com/office/powerpoint/2010/main" val="343069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D56F21-283A-4C60-BBB0-EDA357749AB8}"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70CDD-0747-4B31-8117-2B7E363E9453}" type="slidenum">
              <a:rPr lang="en-US" smtClean="0"/>
              <a:t>‹#›</a:t>
            </a:fld>
            <a:endParaRPr lang="en-US"/>
          </a:p>
        </p:txBody>
      </p:sp>
    </p:spTree>
    <p:extLst>
      <p:ext uri="{BB962C8B-B14F-4D97-AF65-F5344CB8AC3E}">
        <p14:creationId xmlns:p14="http://schemas.microsoft.com/office/powerpoint/2010/main" val="3004714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56F21-283A-4C60-BBB0-EDA357749AB8}"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70CDD-0747-4B31-8117-2B7E363E9453}" type="slidenum">
              <a:rPr lang="en-US" smtClean="0"/>
              <a:t>‹#›</a:t>
            </a:fld>
            <a:endParaRPr lang="en-US"/>
          </a:p>
        </p:txBody>
      </p:sp>
    </p:spTree>
    <p:extLst>
      <p:ext uri="{BB962C8B-B14F-4D97-AF65-F5344CB8AC3E}">
        <p14:creationId xmlns:p14="http://schemas.microsoft.com/office/powerpoint/2010/main" val="196196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56F21-283A-4C60-BBB0-EDA357749AB8}"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70CDD-0747-4B31-8117-2B7E363E9453}" type="slidenum">
              <a:rPr lang="en-US" smtClean="0"/>
              <a:t>‹#›</a:t>
            </a:fld>
            <a:endParaRPr lang="en-US"/>
          </a:p>
        </p:txBody>
      </p:sp>
    </p:spTree>
    <p:extLst>
      <p:ext uri="{BB962C8B-B14F-4D97-AF65-F5344CB8AC3E}">
        <p14:creationId xmlns:p14="http://schemas.microsoft.com/office/powerpoint/2010/main" val="259129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D56F21-283A-4C60-BBB0-EDA357749AB8}"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70CDD-0747-4B31-8117-2B7E363E9453}" type="slidenum">
              <a:rPr lang="en-US" smtClean="0"/>
              <a:t>‹#›</a:t>
            </a:fld>
            <a:endParaRPr lang="en-US"/>
          </a:p>
        </p:txBody>
      </p:sp>
    </p:spTree>
    <p:extLst>
      <p:ext uri="{BB962C8B-B14F-4D97-AF65-F5344CB8AC3E}">
        <p14:creationId xmlns:p14="http://schemas.microsoft.com/office/powerpoint/2010/main" val="2913029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D56F21-283A-4C60-BBB0-EDA357749AB8}" type="datetimeFigureOut">
              <a:rPr lang="en-US" smtClean="0"/>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70CDD-0747-4B31-8117-2B7E363E9453}" type="slidenum">
              <a:rPr lang="en-US" smtClean="0"/>
              <a:t>‹#›</a:t>
            </a:fld>
            <a:endParaRPr lang="en-US"/>
          </a:p>
        </p:txBody>
      </p:sp>
    </p:spTree>
    <p:extLst>
      <p:ext uri="{BB962C8B-B14F-4D97-AF65-F5344CB8AC3E}">
        <p14:creationId xmlns:p14="http://schemas.microsoft.com/office/powerpoint/2010/main" val="270912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D56F21-283A-4C60-BBB0-EDA357749AB8}"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70CDD-0747-4B31-8117-2B7E363E9453}" type="slidenum">
              <a:rPr lang="en-US" smtClean="0"/>
              <a:t>‹#›</a:t>
            </a:fld>
            <a:endParaRPr lang="en-US"/>
          </a:p>
        </p:txBody>
      </p:sp>
    </p:spTree>
    <p:extLst>
      <p:ext uri="{BB962C8B-B14F-4D97-AF65-F5344CB8AC3E}">
        <p14:creationId xmlns:p14="http://schemas.microsoft.com/office/powerpoint/2010/main" val="2791630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D56F21-283A-4C60-BBB0-EDA357749AB8}" type="datetimeFigureOut">
              <a:rPr lang="en-US" smtClean="0"/>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C70CDD-0747-4B31-8117-2B7E363E9453}" type="slidenum">
              <a:rPr lang="en-US" smtClean="0"/>
              <a:t>‹#›</a:t>
            </a:fld>
            <a:endParaRPr lang="en-US"/>
          </a:p>
        </p:txBody>
      </p:sp>
    </p:spTree>
    <p:extLst>
      <p:ext uri="{BB962C8B-B14F-4D97-AF65-F5344CB8AC3E}">
        <p14:creationId xmlns:p14="http://schemas.microsoft.com/office/powerpoint/2010/main" val="67718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D56F21-283A-4C60-BBB0-EDA357749AB8}" type="datetimeFigureOut">
              <a:rPr lang="en-US" smtClean="0"/>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C70CDD-0747-4B31-8117-2B7E363E9453}" type="slidenum">
              <a:rPr lang="en-US" smtClean="0"/>
              <a:t>‹#›</a:t>
            </a:fld>
            <a:endParaRPr lang="en-US"/>
          </a:p>
        </p:txBody>
      </p:sp>
    </p:spTree>
    <p:extLst>
      <p:ext uri="{BB962C8B-B14F-4D97-AF65-F5344CB8AC3E}">
        <p14:creationId xmlns:p14="http://schemas.microsoft.com/office/powerpoint/2010/main" val="192504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56F21-283A-4C60-BBB0-EDA357749AB8}" type="datetimeFigureOut">
              <a:rPr lang="en-US" smtClean="0"/>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C70CDD-0747-4B31-8117-2B7E363E9453}" type="slidenum">
              <a:rPr lang="en-US" smtClean="0"/>
              <a:t>‹#›</a:t>
            </a:fld>
            <a:endParaRPr lang="en-US"/>
          </a:p>
        </p:txBody>
      </p:sp>
    </p:spTree>
    <p:extLst>
      <p:ext uri="{BB962C8B-B14F-4D97-AF65-F5344CB8AC3E}">
        <p14:creationId xmlns:p14="http://schemas.microsoft.com/office/powerpoint/2010/main" val="367139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56F21-283A-4C60-BBB0-EDA357749AB8}"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70CDD-0747-4B31-8117-2B7E363E9453}" type="slidenum">
              <a:rPr lang="en-US" smtClean="0"/>
              <a:t>‹#›</a:t>
            </a:fld>
            <a:endParaRPr lang="en-US"/>
          </a:p>
        </p:txBody>
      </p:sp>
    </p:spTree>
    <p:extLst>
      <p:ext uri="{BB962C8B-B14F-4D97-AF65-F5344CB8AC3E}">
        <p14:creationId xmlns:p14="http://schemas.microsoft.com/office/powerpoint/2010/main" val="325390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56F21-283A-4C60-BBB0-EDA357749AB8}" type="datetimeFigureOut">
              <a:rPr lang="en-US" smtClean="0"/>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70CDD-0747-4B31-8117-2B7E363E9453}" type="slidenum">
              <a:rPr lang="en-US" smtClean="0"/>
              <a:t>‹#›</a:t>
            </a:fld>
            <a:endParaRPr lang="en-US"/>
          </a:p>
        </p:txBody>
      </p:sp>
    </p:spTree>
    <p:extLst>
      <p:ext uri="{BB962C8B-B14F-4D97-AF65-F5344CB8AC3E}">
        <p14:creationId xmlns:p14="http://schemas.microsoft.com/office/powerpoint/2010/main" val="4037909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6D56F21-283A-4C60-BBB0-EDA357749AB8}" type="datetimeFigureOut">
              <a:rPr lang="en-US" smtClean="0"/>
              <a:t>11/4/2018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5C70CDD-0747-4B31-8117-2B7E363E9453}" type="slidenum">
              <a:rPr lang="en-US" smtClean="0"/>
              <a:t>‹#›</a:t>
            </a:fld>
            <a:endParaRPr lang="en-US"/>
          </a:p>
        </p:txBody>
      </p:sp>
    </p:spTree>
    <p:extLst>
      <p:ext uri="{BB962C8B-B14F-4D97-AF65-F5344CB8AC3E}">
        <p14:creationId xmlns:p14="http://schemas.microsoft.com/office/powerpoint/2010/main" val="228627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4004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76455"/>
          <a:stretch/>
        </p:blipFill>
        <p:spPr bwMode="auto">
          <a:xfrm>
            <a:off x="1676400" y="514350"/>
            <a:ext cx="6172199" cy="431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137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123950"/>
            <a:ext cx="7663543" cy="3539430"/>
          </a:xfrm>
          <a:prstGeom prst="rect">
            <a:avLst/>
          </a:prstGeom>
          <a:noFill/>
        </p:spPr>
        <p:txBody>
          <a:bodyPr wrap="square" rtlCol="0">
            <a:spAutoFit/>
          </a:bodyPr>
          <a:lstStyle/>
          <a:p>
            <a:pPr algn="ctr"/>
            <a:r>
              <a:rPr lang="en-US" sz="2800" dirty="0" smtClean="0">
                <a:latin typeface="Trebuchet MS" panose="020B0603020202020204" pitchFamily="34" charset="0"/>
              </a:rPr>
              <a:t>For </a:t>
            </a:r>
            <a:r>
              <a:rPr lang="en-US" sz="2800" dirty="0">
                <a:latin typeface="Trebuchet MS" panose="020B0603020202020204" pitchFamily="34" charset="0"/>
              </a:rPr>
              <a:t>a time is coming when people will no longer listen to sound and wholesome teaching. They will follow their own desires and will look for teachers who will tell them whatever their itching ears want to hear. </a:t>
            </a:r>
            <a:r>
              <a:rPr lang="en-US" sz="2800" dirty="0" smtClean="0">
                <a:latin typeface="Trebuchet MS" panose="020B0603020202020204" pitchFamily="34" charset="0"/>
              </a:rPr>
              <a:t>They </a:t>
            </a:r>
            <a:r>
              <a:rPr lang="en-US" sz="2800" dirty="0">
                <a:latin typeface="Trebuchet MS" panose="020B0603020202020204" pitchFamily="34" charset="0"/>
              </a:rPr>
              <a:t>will reject the truth and chase after myths.  </a:t>
            </a:r>
            <a:endParaRPr lang="en-US" sz="2800" dirty="0" smtClean="0">
              <a:latin typeface="Trebuchet MS" panose="020B0603020202020204" pitchFamily="34" charset="0"/>
            </a:endParaRPr>
          </a:p>
          <a:p>
            <a:pPr algn="ctr"/>
            <a:r>
              <a:rPr lang="en-US" sz="2800" b="1" dirty="0" smtClean="0">
                <a:latin typeface="Trebuchet MS" panose="020B0603020202020204" pitchFamily="34" charset="0"/>
              </a:rPr>
              <a:t>1 </a:t>
            </a:r>
            <a:r>
              <a:rPr lang="en-US" sz="2800" b="1" dirty="0">
                <a:latin typeface="Trebuchet MS" panose="020B0603020202020204" pitchFamily="34" charset="0"/>
              </a:rPr>
              <a:t>Timothy 4:3-4</a:t>
            </a:r>
          </a:p>
          <a:p>
            <a:pPr algn="ctr"/>
            <a:endParaRPr lang="en-US" sz="2800" dirty="0">
              <a:latin typeface="Trebuchet MS" panose="020B0603020202020204" pitchFamily="34" charset="0"/>
            </a:endParaRPr>
          </a:p>
        </p:txBody>
      </p:sp>
    </p:spTree>
    <p:extLst>
      <p:ext uri="{BB962C8B-B14F-4D97-AF65-F5344CB8AC3E}">
        <p14:creationId xmlns:p14="http://schemas.microsoft.com/office/powerpoint/2010/main" val="325493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352550"/>
            <a:ext cx="6705600" cy="1754326"/>
          </a:xfrm>
          <a:prstGeom prst="rect">
            <a:avLst/>
          </a:prstGeom>
          <a:noFill/>
        </p:spPr>
        <p:txBody>
          <a:bodyPr wrap="square" rtlCol="0">
            <a:spAutoFit/>
          </a:bodyPr>
          <a:lstStyle/>
          <a:p>
            <a:r>
              <a:rPr lang="en-US" sz="3600" dirty="0">
                <a:latin typeface="Trebuchet MS" panose="020B0603020202020204" pitchFamily="34" charset="0"/>
              </a:rPr>
              <a:t>“If you tell a lie big enough and keep repeating it, people will eventually come to believe it</a:t>
            </a:r>
            <a:r>
              <a:rPr lang="en-US" sz="3600" dirty="0" smtClean="0">
                <a:latin typeface="Trebuchet MS" panose="020B0603020202020204" pitchFamily="34" charset="0"/>
              </a:rPr>
              <a:t>.”</a:t>
            </a:r>
            <a:endParaRPr lang="en-US" sz="3600" dirty="0">
              <a:latin typeface="Trebuchet MS" panose="020B0603020202020204" pitchFamily="34" charset="0"/>
            </a:endParaRPr>
          </a:p>
        </p:txBody>
      </p:sp>
      <p:sp>
        <p:nvSpPr>
          <p:cNvPr id="5" name="TextBox 4"/>
          <p:cNvSpPr txBox="1"/>
          <p:nvPr/>
        </p:nvSpPr>
        <p:spPr>
          <a:xfrm>
            <a:off x="3287247" y="3408011"/>
            <a:ext cx="4114800" cy="1015663"/>
          </a:xfrm>
          <a:prstGeom prst="rect">
            <a:avLst/>
          </a:prstGeom>
          <a:noFill/>
        </p:spPr>
        <p:txBody>
          <a:bodyPr wrap="square" rtlCol="0">
            <a:spAutoFit/>
          </a:bodyPr>
          <a:lstStyle/>
          <a:p>
            <a:r>
              <a:rPr lang="en-US" sz="2400" dirty="0" smtClean="0">
                <a:latin typeface="Trebuchet MS" panose="020B0603020202020204" pitchFamily="34" charset="0"/>
              </a:rPr>
              <a:t>Joseph Goebbels</a:t>
            </a:r>
          </a:p>
          <a:p>
            <a:r>
              <a:rPr lang="en-US" dirty="0" smtClean="0">
                <a:latin typeface="Trebuchet MS" panose="020B0603020202020204" pitchFamily="34" charset="0"/>
              </a:rPr>
              <a:t>Reich Minister of Propaganda of Nazi Germany from 1933 to 1945.</a:t>
            </a:r>
            <a:endParaRPr lang="en-US" dirty="0">
              <a:latin typeface="Trebuchet MS" panose="020B0603020202020204" pitchFamily="34" charset="0"/>
            </a:endParaRPr>
          </a:p>
        </p:txBody>
      </p:sp>
      <p:pic>
        <p:nvPicPr>
          <p:cNvPr id="3074" name="Picture 2" descr="Image result for Joseph Goebbe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4853" y="3409950"/>
            <a:ext cx="606295" cy="87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712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726" y="666750"/>
            <a:ext cx="7848600" cy="3046988"/>
          </a:xfrm>
          <a:prstGeom prst="rect">
            <a:avLst/>
          </a:prstGeom>
          <a:noFill/>
        </p:spPr>
        <p:txBody>
          <a:bodyPr wrap="square" rtlCol="0">
            <a:spAutoFit/>
          </a:bodyPr>
          <a:lstStyle/>
          <a:p>
            <a:r>
              <a:rPr lang="en-US" sz="2400" dirty="0" smtClean="0">
                <a:latin typeface="Trebuchet MS" panose="020B0603020202020204" pitchFamily="34" charset="0"/>
              </a:rPr>
              <a:t>First they came for the socialists, and I did not speak out—Because I was not a socialist.</a:t>
            </a:r>
          </a:p>
          <a:p>
            <a:r>
              <a:rPr lang="en-US" sz="2400" dirty="0" smtClean="0">
                <a:latin typeface="Trebuchet MS" panose="020B0603020202020204" pitchFamily="34" charset="0"/>
              </a:rPr>
              <a:t>Then they came for the trade unionists, and I did not speak out—Because I was not a trade unionist.</a:t>
            </a:r>
          </a:p>
          <a:p>
            <a:r>
              <a:rPr lang="en-US" sz="2400" dirty="0" smtClean="0">
                <a:latin typeface="Trebuchet MS" panose="020B0603020202020204" pitchFamily="34" charset="0"/>
              </a:rPr>
              <a:t>Then they came for the Jews, and I did not speak out—   Because I was not a Jew.</a:t>
            </a:r>
          </a:p>
          <a:p>
            <a:r>
              <a:rPr lang="en-US" sz="2400" dirty="0" smtClean="0">
                <a:latin typeface="Trebuchet MS" panose="020B0603020202020204" pitchFamily="34" charset="0"/>
              </a:rPr>
              <a:t>Then they came for me—and there was no one left to speak for me.</a:t>
            </a:r>
            <a:endParaRPr lang="en-US" sz="2400" dirty="0">
              <a:latin typeface="Trebuchet MS" panose="020B0603020202020204" pitchFamily="34" charset="0"/>
            </a:endParaRPr>
          </a:p>
        </p:txBody>
      </p:sp>
      <p:sp>
        <p:nvSpPr>
          <p:cNvPr id="5" name="TextBox 4"/>
          <p:cNvSpPr txBox="1"/>
          <p:nvPr/>
        </p:nvSpPr>
        <p:spPr>
          <a:xfrm>
            <a:off x="3352800" y="3939325"/>
            <a:ext cx="4114800" cy="707886"/>
          </a:xfrm>
          <a:prstGeom prst="rect">
            <a:avLst/>
          </a:prstGeom>
          <a:noFill/>
        </p:spPr>
        <p:txBody>
          <a:bodyPr wrap="square" rtlCol="0">
            <a:spAutoFit/>
          </a:bodyPr>
          <a:lstStyle/>
          <a:p>
            <a:r>
              <a:rPr lang="en-US" sz="2400" dirty="0" smtClean="0">
                <a:latin typeface="Trebuchet MS" panose="020B0603020202020204" pitchFamily="34" charset="0"/>
              </a:rPr>
              <a:t>Martin </a:t>
            </a:r>
            <a:r>
              <a:rPr lang="en-US" sz="2400" dirty="0" err="1" smtClean="0">
                <a:latin typeface="Trebuchet MS" panose="020B0603020202020204" pitchFamily="34" charset="0"/>
              </a:rPr>
              <a:t>Niemöller</a:t>
            </a:r>
            <a:r>
              <a:rPr lang="en-US" sz="2400" dirty="0" smtClean="0">
                <a:latin typeface="Trebuchet MS" panose="020B0603020202020204" pitchFamily="34" charset="0"/>
              </a:rPr>
              <a:t> </a:t>
            </a:r>
          </a:p>
          <a:p>
            <a:r>
              <a:rPr lang="en-US" sz="1600" dirty="0" smtClean="0">
                <a:latin typeface="Trebuchet MS" panose="020B0603020202020204" pitchFamily="34" charset="0"/>
              </a:rPr>
              <a:t>German Lutheran pastor</a:t>
            </a:r>
            <a:endParaRPr lang="en-US" sz="1200" dirty="0">
              <a:latin typeface="Trebuchet MS" panose="020B0603020202020204" pitchFamily="34" charset="0"/>
            </a:endParaRPr>
          </a:p>
        </p:txBody>
      </p:sp>
      <p:pic>
        <p:nvPicPr>
          <p:cNvPr id="4098" name="Picture 2" descr="https://upload.wikimedia.org/wikipedia/commons/thumb/2/21/Martin_Niem%C3%B6ller_%281952%29.jpg/215px-Martin_Niem%C3%B6ller_%281952%2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943350"/>
            <a:ext cx="533400" cy="709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385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0113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2950"/>
            <a:ext cx="7772400" cy="1102519"/>
          </a:xfrm>
        </p:spPr>
        <p:txBody>
          <a:bodyPr>
            <a:normAutofit/>
          </a:bodyPr>
          <a:lstStyle/>
          <a:p>
            <a:r>
              <a:rPr lang="en-US" sz="5400" b="1" dirty="0" smtClean="0">
                <a:effectLst>
                  <a:outerShdw blurRad="38100" dist="38100" dir="2700000" algn="tl">
                    <a:srgbClr val="000000">
                      <a:alpha val="43137"/>
                    </a:srgbClr>
                  </a:outerShdw>
                </a:effectLst>
                <a:latin typeface="Trebuchet MS" panose="020B0603020202020204" pitchFamily="34" charset="0"/>
              </a:rPr>
              <a:t>Do Life God’s Way</a:t>
            </a:r>
            <a:endParaRPr lang="en-US" sz="5400" b="1" dirty="0">
              <a:effectLst>
                <a:outerShdw blurRad="38100" dist="38100" dir="2700000" algn="tl">
                  <a:srgbClr val="000000">
                    <a:alpha val="43137"/>
                  </a:srgbClr>
                </a:outerShdw>
              </a:effectLst>
              <a:latin typeface="Trebuchet MS" panose="020B0603020202020204" pitchFamily="34" charset="0"/>
            </a:endParaRPr>
          </a:p>
        </p:txBody>
      </p:sp>
      <p:sp>
        <p:nvSpPr>
          <p:cNvPr id="3" name="Subtitle 2"/>
          <p:cNvSpPr>
            <a:spLocks noGrp="1"/>
          </p:cNvSpPr>
          <p:nvPr>
            <p:ph type="subTitle" idx="1"/>
          </p:nvPr>
        </p:nvSpPr>
        <p:spPr>
          <a:xfrm>
            <a:off x="762000" y="1885950"/>
            <a:ext cx="7696200" cy="1314450"/>
          </a:xfrm>
        </p:spPr>
        <p:txBody>
          <a:bodyPr>
            <a:noAutofit/>
          </a:bodyPr>
          <a:lstStyle/>
          <a:p>
            <a:r>
              <a:rPr lang="en-US" dirty="0" smtClean="0">
                <a:solidFill>
                  <a:schemeClr val="tx1"/>
                </a:solidFill>
                <a:latin typeface="Trebuchet MS" panose="020B0603020202020204" pitchFamily="34" charset="0"/>
              </a:rPr>
              <a:t>But you can’t say that our bodies were made for sexual immorality. They were made for the Lord, and the Lord cares about our bodies </a:t>
            </a:r>
          </a:p>
          <a:p>
            <a:r>
              <a:rPr lang="en-US" b="1" dirty="0" smtClean="0">
                <a:solidFill>
                  <a:schemeClr val="tx1"/>
                </a:solidFill>
                <a:latin typeface="Trebuchet MS" panose="020B0603020202020204" pitchFamily="34" charset="0"/>
              </a:rPr>
              <a:t>1 Cor. 6:13</a:t>
            </a:r>
            <a:r>
              <a:rPr lang="en-US" b="1" dirty="0" smtClean="0">
                <a:latin typeface="Trebuchet MS" panose="020B0603020202020204" pitchFamily="34" charset="0"/>
              </a:rPr>
              <a:t/>
            </a:r>
            <a:br>
              <a:rPr lang="en-US" b="1" dirty="0" smtClean="0">
                <a:latin typeface="Trebuchet MS" panose="020B0603020202020204" pitchFamily="34" charset="0"/>
              </a:rPr>
            </a:br>
            <a:endParaRPr lang="en-US" b="1" dirty="0">
              <a:latin typeface="Trebuchet MS" panose="020B0603020202020204" pitchFamily="34" charset="0"/>
            </a:endParaRPr>
          </a:p>
        </p:txBody>
      </p:sp>
    </p:spTree>
    <p:extLst>
      <p:ext uri="{BB962C8B-B14F-4D97-AF65-F5344CB8AC3E}">
        <p14:creationId xmlns:p14="http://schemas.microsoft.com/office/powerpoint/2010/main" val="2113246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962150"/>
            <a:ext cx="7663543" cy="2062103"/>
          </a:xfrm>
          <a:prstGeom prst="rect">
            <a:avLst/>
          </a:prstGeom>
          <a:noFill/>
        </p:spPr>
        <p:txBody>
          <a:bodyPr wrap="square" rtlCol="0">
            <a:spAutoFit/>
          </a:bodyPr>
          <a:lstStyle/>
          <a:p>
            <a:pPr algn="ctr"/>
            <a:r>
              <a:rPr lang="en-US" sz="3200" dirty="0"/>
              <a:t> “how can anyone keep his way pure?  </a:t>
            </a:r>
            <a:endParaRPr lang="en-US" sz="3200" dirty="0" smtClean="0"/>
          </a:p>
          <a:p>
            <a:pPr algn="ctr"/>
            <a:r>
              <a:rPr lang="en-US" sz="3200" dirty="0" smtClean="0"/>
              <a:t>By </a:t>
            </a:r>
            <a:r>
              <a:rPr lang="en-US" sz="3200" dirty="0"/>
              <a:t>living according to your Word.” </a:t>
            </a:r>
            <a:endParaRPr lang="en-US" sz="3200" dirty="0" smtClean="0"/>
          </a:p>
          <a:p>
            <a:pPr algn="ctr"/>
            <a:r>
              <a:rPr lang="en-US" sz="3200" b="1" dirty="0" smtClean="0"/>
              <a:t>Ps</a:t>
            </a:r>
            <a:r>
              <a:rPr lang="en-US" sz="3200" b="1" dirty="0"/>
              <a:t>. 119:9</a:t>
            </a:r>
          </a:p>
          <a:p>
            <a:pPr algn="ctr"/>
            <a:endParaRPr lang="en-US" sz="3200" dirty="0">
              <a:latin typeface="Trebuchet MS" panose="020B0603020202020204" pitchFamily="34" charset="0"/>
            </a:endParaRPr>
          </a:p>
        </p:txBody>
      </p:sp>
    </p:spTree>
    <p:extLst>
      <p:ext uri="{BB962C8B-B14F-4D97-AF65-F5344CB8AC3E}">
        <p14:creationId xmlns:p14="http://schemas.microsoft.com/office/powerpoint/2010/main" val="1533052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240601"/>
            <a:ext cx="7663543" cy="2554545"/>
          </a:xfrm>
          <a:prstGeom prst="rect">
            <a:avLst/>
          </a:prstGeom>
          <a:noFill/>
        </p:spPr>
        <p:txBody>
          <a:bodyPr wrap="square" rtlCol="0">
            <a:spAutoFit/>
          </a:bodyPr>
          <a:lstStyle/>
          <a:p>
            <a:pPr algn="ctr"/>
            <a:r>
              <a:rPr lang="en-US" sz="3200" b="1" dirty="0"/>
              <a:t>Abortion:</a:t>
            </a:r>
            <a:r>
              <a:rPr lang="en-US" sz="3200" dirty="0"/>
              <a:t/>
            </a:r>
            <a:br>
              <a:rPr lang="en-US" sz="3200" dirty="0"/>
            </a:br>
            <a:r>
              <a:rPr lang="en-US" sz="3200" dirty="0" smtClean="0"/>
              <a:t>“You </a:t>
            </a:r>
            <a:r>
              <a:rPr lang="en-US" sz="3200" dirty="0"/>
              <a:t>watched me as I was being formed in utter seclusion, </a:t>
            </a:r>
            <a:r>
              <a:rPr lang="en-US" sz="3200" dirty="0" smtClean="0"/>
              <a:t>as </a:t>
            </a:r>
            <a:r>
              <a:rPr lang="en-US" sz="3200" dirty="0"/>
              <a:t>I was woven together in the dark of the womb</a:t>
            </a:r>
            <a:r>
              <a:rPr lang="en-US" sz="3200" dirty="0" smtClean="0"/>
              <a:t>.” </a:t>
            </a:r>
          </a:p>
          <a:p>
            <a:pPr algn="ctr"/>
            <a:r>
              <a:rPr lang="en-US" sz="3200" dirty="0" smtClean="0"/>
              <a:t>Psalm </a:t>
            </a:r>
            <a:r>
              <a:rPr lang="en-US" sz="3200" dirty="0"/>
              <a:t>139:15</a:t>
            </a:r>
            <a:endParaRPr lang="en-US" sz="3200" dirty="0">
              <a:latin typeface="Trebuchet MS" panose="020B0603020202020204" pitchFamily="34" charset="0"/>
            </a:endParaRPr>
          </a:p>
        </p:txBody>
      </p:sp>
    </p:spTree>
    <p:extLst>
      <p:ext uri="{BB962C8B-B14F-4D97-AF65-F5344CB8AC3E}">
        <p14:creationId xmlns:p14="http://schemas.microsoft.com/office/powerpoint/2010/main" val="111974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240601"/>
            <a:ext cx="7663543" cy="2554545"/>
          </a:xfrm>
          <a:prstGeom prst="rect">
            <a:avLst/>
          </a:prstGeom>
          <a:noFill/>
        </p:spPr>
        <p:txBody>
          <a:bodyPr wrap="square" rtlCol="0">
            <a:spAutoFit/>
          </a:bodyPr>
          <a:lstStyle/>
          <a:p>
            <a:pPr algn="ctr"/>
            <a:r>
              <a:rPr lang="en-US" sz="3200" b="1" dirty="0"/>
              <a:t>Marriage</a:t>
            </a:r>
            <a:r>
              <a:rPr lang="en-US" sz="3200" dirty="0"/>
              <a:t/>
            </a:r>
            <a:br>
              <a:rPr lang="en-US" sz="3200" dirty="0"/>
            </a:br>
            <a:r>
              <a:rPr lang="en-US" sz="3200" dirty="0" smtClean="0"/>
              <a:t>“And </a:t>
            </a:r>
            <a:r>
              <a:rPr lang="en-US" sz="3200" dirty="0"/>
              <a:t>he said, “‘This explains why a man leaves his father and mother and is joined to his wife, and the two are united into one</a:t>
            </a:r>
            <a:r>
              <a:rPr lang="en-US" sz="3200" dirty="0" smtClean="0"/>
              <a:t>.’”  </a:t>
            </a:r>
            <a:r>
              <a:rPr lang="en-US" sz="3200" dirty="0"/>
              <a:t>Matthew 19:4</a:t>
            </a:r>
            <a:endParaRPr lang="en-US" sz="3200" dirty="0">
              <a:latin typeface="Trebuchet MS" panose="020B0603020202020204" pitchFamily="34" charset="0"/>
            </a:endParaRPr>
          </a:p>
        </p:txBody>
      </p:sp>
    </p:spTree>
    <p:extLst>
      <p:ext uri="{BB962C8B-B14F-4D97-AF65-F5344CB8AC3E}">
        <p14:creationId xmlns:p14="http://schemas.microsoft.com/office/powerpoint/2010/main" val="681790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581150"/>
            <a:ext cx="7663543" cy="2062103"/>
          </a:xfrm>
          <a:prstGeom prst="rect">
            <a:avLst/>
          </a:prstGeom>
          <a:noFill/>
        </p:spPr>
        <p:txBody>
          <a:bodyPr wrap="square" rtlCol="0">
            <a:spAutoFit/>
          </a:bodyPr>
          <a:lstStyle/>
          <a:p>
            <a:pPr algn="ctr"/>
            <a:r>
              <a:rPr lang="en-US" sz="3200" b="1" dirty="0"/>
              <a:t>Transgender</a:t>
            </a:r>
            <a:r>
              <a:rPr lang="en-US" sz="3200" dirty="0"/>
              <a:t/>
            </a:r>
            <a:br>
              <a:rPr lang="en-US" sz="3200" dirty="0"/>
            </a:br>
            <a:r>
              <a:rPr lang="en-US" sz="3200" dirty="0" smtClean="0"/>
              <a:t>“In </a:t>
            </a:r>
            <a:r>
              <a:rPr lang="en-US" sz="3200" dirty="0"/>
              <a:t>the image of God he created them;  male and female he created them</a:t>
            </a:r>
            <a:r>
              <a:rPr lang="en-US" sz="3200" dirty="0" smtClean="0"/>
              <a:t>.” </a:t>
            </a:r>
          </a:p>
          <a:p>
            <a:pPr algn="ctr"/>
            <a:r>
              <a:rPr lang="en-US" sz="3200" dirty="0" smtClean="0"/>
              <a:t>Gen </a:t>
            </a:r>
            <a:r>
              <a:rPr lang="en-US" sz="3200" dirty="0"/>
              <a:t>1:27</a:t>
            </a:r>
          </a:p>
        </p:txBody>
      </p:sp>
    </p:spTree>
    <p:extLst>
      <p:ext uri="{BB962C8B-B14F-4D97-AF65-F5344CB8AC3E}">
        <p14:creationId xmlns:p14="http://schemas.microsoft.com/office/powerpoint/2010/main" val="367635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Corinth</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4218" y="1200150"/>
            <a:ext cx="5555564"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036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2550"/>
            <a:ext cx="8229600" cy="3394472"/>
          </a:xfrm>
        </p:spPr>
        <p:txBody>
          <a:bodyPr/>
          <a:lstStyle/>
          <a:p>
            <a:pPr marL="0" indent="0" algn="ctr">
              <a:buNone/>
            </a:pPr>
            <a:r>
              <a:rPr lang="en-US" b="1" baseline="30000" dirty="0"/>
              <a:t> </a:t>
            </a:r>
            <a:r>
              <a:rPr lang="en-US" dirty="0"/>
              <a:t>Claiming to be wise, they instead became utter fools. </a:t>
            </a:r>
            <a:r>
              <a:rPr lang="en-US" dirty="0" smtClean="0"/>
              <a:t>And </a:t>
            </a:r>
            <a:r>
              <a:rPr lang="en-US" dirty="0"/>
              <a:t>instead of worshiping the glorious, ever-living God, they worshiped idols made to look like mere people and birds and animals and reptiles</a:t>
            </a:r>
            <a:r>
              <a:rPr lang="en-US" dirty="0" smtClean="0"/>
              <a:t>.”</a:t>
            </a:r>
            <a:br>
              <a:rPr lang="en-US" dirty="0" smtClean="0"/>
            </a:br>
            <a:r>
              <a:rPr lang="en-US" dirty="0" smtClean="0"/>
              <a:t>Romans 1:22-23</a:t>
            </a:r>
            <a:endParaRPr lang="en-US" dirty="0"/>
          </a:p>
        </p:txBody>
      </p:sp>
    </p:spTree>
    <p:extLst>
      <p:ext uri="{BB962C8B-B14F-4D97-AF65-F5344CB8AC3E}">
        <p14:creationId xmlns:p14="http://schemas.microsoft.com/office/powerpoint/2010/main" val="3927326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05635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47750"/>
            <a:ext cx="7772400" cy="1102519"/>
          </a:xfrm>
        </p:spPr>
        <p:txBody>
          <a:bodyPr>
            <a:noAutofit/>
          </a:bodyPr>
          <a:lstStyle/>
          <a:p>
            <a:r>
              <a:rPr lang="en-US" b="1" dirty="0" smtClean="0">
                <a:effectLst>
                  <a:outerShdw blurRad="38100" dist="38100" dir="2700000" algn="tl">
                    <a:srgbClr val="000000">
                      <a:alpha val="43137"/>
                    </a:srgbClr>
                  </a:outerShdw>
                </a:effectLst>
                <a:latin typeface="Trebuchet MS" panose="020B0603020202020204" pitchFamily="34" charset="0"/>
              </a:rPr>
              <a:t>Dwell on the Consequences</a:t>
            </a:r>
            <a:endParaRPr lang="en-US" b="1" dirty="0">
              <a:effectLst>
                <a:outerShdw blurRad="38100" dist="38100" dir="2700000" algn="tl">
                  <a:srgbClr val="000000">
                    <a:alpha val="43137"/>
                  </a:srgbClr>
                </a:outerShdw>
              </a:effectLst>
              <a:latin typeface="Trebuchet MS" panose="020B0603020202020204" pitchFamily="34" charset="0"/>
            </a:endParaRPr>
          </a:p>
        </p:txBody>
      </p:sp>
      <p:sp>
        <p:nvSpPr>
          <p:cNvPr id="3" name="Subtitle 2"/>
          <p:cNvSpPr>
            <a:spLocks noGrp="1"/>
          </p:cNvSpPr>
          <p:nvPr>
            <p:ph type="subTitle" idx="1"/>
          </p:nvPr>
        </p:nvSpPr>
        <p:spPr>
          <a:xfrm>
            <a:off x="533400" y="2419350"/>
            <a:ext cx="8001000" cy="1314450"/>
          </a:xfrm>
        </p:spPr>
        <p:txBody>
          <a:bodyPr>
            <a:noAutofit/>
          </a:bodyPr>
          <a:lstStyle/>
          <a:p>
            <a:r>
              <a:rPr lang="en-US" dirty="0" smtClean="0">
                <a:solidFill>
                  <a:schemeClr val="tx1"/>
                </a:solidFill>
                <a:latin typeface="Trebuchet MS" panose="020B0603020202020204" pitchFamily="34" charset="0"/>
              </a:rPr>
              <a:t>Run from sexual sin! No other sin so clearly affects the body as this one does. </a:t>
            </a:r>
          </a:p>
          <a:p>
            <a:r>
              <a:rPr lang="en-US" dirty="0" smtClean="0">
                <a:solidFill>
                  <a:schemeClr val="tx1"/>
                </a:solidFill>
                <a:latin typeface="Trebuchet MS" panose="020B0603020202020204" pitchFamily="34" charset="0"/>
              </a:rPr>
              <a:t>1 Cor. 6:18</a:t>
            </a:r>
            <a:r>
              <a:rPr lang="en-US" b="1" dirty="0" smtClean="0">
                <a:latin typeface="Trebuchet MS" panose="020B0603020202020204" pitchFamily="34" charset="0"/>
              </a:rPr>
              <a:t/>
            </a:r>
            <a:br>
              <a:rPr lang="en-US" b="1" dirty="0" smtClean="0">
                <a:latin typeface="Trebuchet MS" panose="020B0603020202020204" pitchFamily="34" charset="0"/>
              </a:rPr>
            </a:br>
            <a:endParaRPr lang="en-US" b="1" dirty="0">
              <a:latin typeface="Trebuchet MS" panose="020B0603020202020204" pitchFamily="34" charset="0"/>
            </a:endParaRPr>
          </a:p>
        </p:txBody>
      </p:sp>
    </p:spTree>
    <p:extLst>
      <p:ext uri="{BB962C8B-B14F-4D97-AF65-F5344CB8AC3E}">
        <p14:creationId xmlns:p14="http://schemas.microsoft.com/office/powerpoint/2010/main" val="4165806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guttmacher.org/graphics/UPCostsMap20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389"/>
            <a:ext cx="5930735" cy="490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815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200150"/>
            <a:ext cx="7696200" cy="1314450"/>
          </a:xfrm>
        </p:spPr>
        <p:txBody>
          <a:bodyPr>
            <a:noAutofit/>
          </a:bodyPr>
          <a:lstStyle/>
          <a:p>
            <a:r>
              <a:rPr lang="en-US" dirty="0" smtClean="0">
                <a:solidFill>
                  <a:schemeClr val="tx1"/>
                </a:solidFill>
                <a:latin typeface="Trebuchet MS" panose="020B0603020202020204" pitchFamily="34" charset="0"/>
              </a:rPr>
              <a:t>“the lips of an immoral woman are as sweet as honey, and her mouth is smoother than oil but the result is a s bitter as poison, sharp as a double-edged sword.” </a:t>
            </a:r>
          </a:p>
          <a:p>
            <a:r>
              <a:rPr lang="en-US" dirty="0" smtClean="0">
                <a:solidFill>
                  <a:schemeClr val="tx1"/>
                </a:solidFill>
                <a:latin typeface="Trebuchet MS" panose="020B0603020202020204" pitchFamily="34" charset="0"/>
              </a:rPr>
              <a:t>Pr. 5:3,4</a:t>
            </a:r>
          </a:p>
        </p:txBody>
      </p:sp>
    </p:spTree>
    <p:extLst>
      <p:ext uri="{BB962C8B-B14F-4D97-AF65-F5344CB8AC3E}">
        <p14:creationId xmlns:p14="http://schemas.microsoft.com/office/powerpoint/2010/main" val="3519688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53425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42950"/>
            <a:ext cx="7772400" cy="1102519"/>
          </a:xfrm>
        </p:spPr>
        <p:txBody>
          <a:bodyPr>
            <a:noAutofit/>
          </a:bodyPr>
          <a:lstStyle/>
          <a:p>
            <a:r>
              <a:rPr lang="en-US" b="1" dirty="0" smtClean="0">
                <a:effectLst>
                  <a:outerShdw blurRad="38100" dist="38100" dir="2700000" algn="tl">
                    <a:srgbClr val="000000">
                      <a:alpha val="43137"/>
                    </a:srgbClr>
                  </a:outerShdw>
                </a:effectLst>
                <a:latin typeface="Trebuchet MS" panose="020B0603020202020204" pitchFamily="34" charset="0"/>
              </a:rPr>
              <a:t>Honor God with your Purity</a:t>
            </a:r>
            <a:endParaRPr lang="en-US" b="1" dirty="0">
              <a:effectLst>
                <a:outerShdw blurRad="38100" dist="38100" dir="2700000" algn="tl">
                  <a:srgbClr val="000000">
                    <a:alpha val="43137"/>
                  </a:srgbClr>
                </a:outerShdw>
              </a:effectLst>
              <a:latin typeface="Trebuchet MS" panose="020B0603020202020204" pitchFamily="34" charset="0"/>
            </a:endParaRPr>
          </a:p>
        </p:txBody>
      </p:sp>
      <p:sp>
        <p:nvSpPr>
          <p:cNvPr id="3" name="Subtitle 2"/>
          <p:cNvSpPr>
            <a:spLocks noGrp="1"/>
          </p:cNvSpPr>
          <p:nvPr>
            <p:ph type="subTitle" idx="1"/>
          </p:nvPr>
        </p:nvSpPr>
        <p:spPr>
          <a:xfrm>
            <a:off x="685800" y="1790700"/>
            <a:ext cx="7696200" cy="1314450"/>
          </a:xfrm>
        </p:spPr>
        <p:txBody>
          <a:bodyPr>
            <a:noAutofit/>
          </a:bodyPr>
          <a:lstStyle/>
          <a:p>
            <a:r>
              <a:rPr lang="en-US" sz="2800" dirty="0" smtClean="0">
                <a:solidFill>
                  <a:schemeClr val="tx1"/>
                </a:solidFill>
                <a:latin typeface="Trebuchet MS" panose="020B0603020202020204" pitchFamily="34" charset="0"/>
              </a:rPr>
              <a:t> Don’t you realize that your body is the temple of the Holy Spirit, who lives in you and was given to you by God? You do not belong to yourself, for God bought you with a high price. So you must honor God with your body. </a:t>
            </a:r>
          </a:p>
          <a:p>
            <a:r>
              <a:rPr lang="en-US" sz="2800" dirty="0" smtClean="0">
                <a:solidFill>
                  <a:schemeClr val="tx1"/>
                </a:solidFill>
                <a:latin typeface="Trebuchet MS" panose="020B0603020202020204" pitchFamily="34" charset="0"/>
              </a:rPr>
              <a:t>1 Cor. 6:19-20</a:t>
            </a:r>
            <a:r>
              <a:rPr lang="en-US" sz="2800" b="1" dirty="0" smtClean="0">
                <a:latin typeface="Trebuchet MS" panose="020B0603020202020204" pitchFamily="34" charset="0"/>
              </a:rPr>
              <a:t/>
            </a:r>
            <a:br>
              <a:rPr lang="en-US" sz="2800" b="1" dirty="0" smtClean="0">
                <a:latin typeface="Trebuchet MS" panose="020B0603020202020204" pitchFamily="34" charset="0"/>
              </a:rPr>
            </a:br>
            <a:endParaRPr lang="en-US" sz="2800" b="1" dirty="0">
              <a:latin typeface="Trebuchet MS" panose="020B0603020202020204" pitchFamily="34" charset="0"/>
            </a:endParaRPr>
          </a:p>
        </p:txBody>
      </p:sp>
    </p:spTree>
    <p:extLst>
      <p:ext uri="{BB962C8B-B14F-4D97-AF65-F5344CB8AC3E}">
        <p14:creationId xmlns:p14="http://schemas.microsoft.com/office/powerpoint/2010/main" val="1354000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7750"/>
            <a:ext cx="8229600" cy="3394472"/>
          </a:xfrm>
        </p:spPr>
        <p:txBody>
          <a:bodyPr/>
          <a:lstStyle/>
          <a:p>
            <a:pPr marL="0" indent="0" algn="ctr">
              <a:buNone/>
            </a:pPr>
            <a:r>
              <a:rPr lang="en-US" dirty="0" smtClean="0"/>
              <a:t>“But </a:t>
            </a:r>
            <a:r>
              <a:rPr lang="en-US" dirty="0"/>
              <a:t>because there is so much sexual immorality, each man should have his own wife, and each woman should have her own husband</a:t>
            </a:r>
            <a:r>
              <a:rPr lang="en-US" dirty="0" smtClean="0"/>
              <a:t>.”</a:t>
            </a:r>
          </a:p>
          <a:p>
            <a:pPr marL="0" indent="0" algn="ctr">
              <a:buNone/>
            </a:pPr>
            <a:r>
              <a:rPr lang="en-US" dirty="0" smtClean="0"/>
              <a:t>1 Corinthians 7:2</a:t>
            </a:r>
            <a:endParaRPr lang="en-US" dirty="0"/>
          </a:p>
        </p:txBody>
      </p:sp>
    </p:spTree>
    <p:extLst>
      <p:ext uri="{BB962C8B-B14F-4D97-AF65-F5344CB8AC3E}">
        <p14:creationId xmlns:p14="http://schemas.microsoft.com/office/powerpoint/2010/main" val="838245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81150"/>
            <a:ext cx="7772400" cy="1102519"/>
          </a:xfrm>
        </p:spPr>
        <p:txBody>
          <a:bodyPr>
            <a:normAutofit fontScale="90000"/>
          </a:bodyPr>
          <a:lstStyle/>
          <a:p>
            <a:r>
              <a:rPr lang="en-US" b="1" u="sng" dirty="0"/>
              <a:t/>
            </a:r>
            <a:br>
              <a:rPr lang="en-US" b="1" u="sng" dirty="0"/>
            </a:br>
            <a:endParaRPr lang="en-US" dirty="0"/>
          </a:p>
        </p:txBody>
      </p:sp>
      <p:sp>
        <p:nvSpPr>
          <p:cNvPr id="4" name="TextBox 3"/>
          <p:cNvSpPr txBox="1"/>
          <p:nvPr/>
        </p:nvSpPr>
        <p:spPr>
          <a:xfrm>
            <a:off x="1057894" y="1428750"/>
            <a:ext cx="7239000" cy="1815882"/>
          </a:xfrm>
          <a:prstGeom prst="rect">
            <a:avLst/>
          </a:prstGeom>
          <a:noFill/>
        </p:spPr>
        <p:txBody>
          <a:bodyPr wrap="square" rtlCol="0">
            <a:spAutoFit/>
          </a:bodyPr>
          <a:lstStyle/>
          <a:p>
            <a:r>
              <a:rPr lang="en-US" sz="2800" dirty="0" smtClean="0"/>
              <a:t>Guard your mind</a:t>
            </a:r>
            <a:br>
              <a:rPr lang="en-US" sz="2800" dirty="0" smtClean="0"/>
            </a:br>
            <a:r>
              <a:rPr lang="en-US" sz="2800" dirty="0" smtClean="0"/>
              <a:t>Ask for and receive God’s forgiveness</a:t>
            </a:r>
            <a:br>
              <a:rPr lang="en-US" sz="2800" dirty="0" smtClean="0"/>
            </a:br>
            <a:r>
              <a:rPr lang="en-US" sz="2800" dirty="0" smtClean="0"/>
              <a:t>Live by God’s standard</a:t>
            </a:r>
            <a:br>
              <a:rPr lang="en-US" sz="2800" dirty="0" smtClean="0"/>
            </a:br>
            <a:r>
              <a:rPr lang="en-US" sz="2800" dirty="0" smtClean="0"/>
              <a:t>Pray every day to be filled by God spirit</a:t>
            </a:r>
            <a:endParaRPr lang="en-US" sz="2800" dirty="0"/>
          </a:p>
        </p:txBody>
      </p:sp>
    </p:spTree>
    <p:extLst>
      <p:ext uri="{BB962C8B-B14F-4D97-AF65-F5344CB8AC3E}">
        <p14:creationId xmlns:p14="http://schemas.microsoft.com/office/powerpoint/2010/main" val="3220815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43150"/>
            <a:ext cx="7772400" cy="1102519"/>
          </a:xfrm>
        </p:spPr>
        <p:txBody>
          <a:bodyPr>
            <a:normAutofit/>
          </a:bodyPr>
          <a:lstStyle/>
          <a:p>
            <a:pPr algn="l"/>
            <a:r>
              <a:rPr lang="en-US" sz="6000" b="1" dirty="0" smtClean="0">
                <a:effectLst>
                  <a:outerShdw blurRad="38100" dist="38100" dir="2700000" algn="tl">
                    <a:srgbClr val="000000">
                      <a:alpha val="43137"/>
                    </a:srgbClr>
                  </a:outerShdw>
                </a:effectLst>
                <a:latin typeface="Century Gothic" panose="020B0502020202020204" pitchFamily="34" charset="0"/>
              </a:rPr>
              <a:t>Moral Purity</a:t>
            </a:r>
            <a:endParaRPr lang="en-US" sz="60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902913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ity of corin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546085"/>
            <a:ext cx="5410200" cy="395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426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047750"/>
            <a:ext cx="5246879"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18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43150"/>
            <a:ext cx="7772400" cy="1102519"/>
          </a:xfrm>
        </p:spPr>
        <p:txBody>
          <a:bodyPr>
            <a:normAutofit/>
          </a:bodyPr>
          <a:lstStyle/>
          <a:p>
            <a:pPr algn="l"/>
            <a:r>
              <a:rPr lang="en-US" sz="6000" b="1" dirty="0" smtClean="0">
                <a:effectLst>
                  <a:outerShdw blurRad="38100" dist="38100" dir="2700000" algn="tl">
                    <a:srgbClr val="000000">
                      <a:alpha val="43137"/>
                    </a:srgbClr>
                  </a:outerShdw>
                </a:effectLst>
                <a:latin typeface="Century Gothic" panose="020B0502020202020204" pitchFamily="34" charset="0"/>
              </a:rPr>
              <a:t>Moral Purity</a:t>
            </a:r>
            <a:endParaRPr lang="en-US" sz="6000" b="1" dirty="0">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188110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181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61950"/>
            <a:ext cx="7772400" cy="1102519"/>
          </a:xfrm>
        </p:spPr>
        <p:txBody>
          <a:bodyPr/>
          <a:lstStyle/>
          <a:p>
            <a:r>
              <a:rPr lang="en-US" b="1" dirty="0" smtClean="0">
                <a:effectLst>
                  <a:outerShdw blurRad="38100" dist="38100" dir="2700000" algn="tl">
                    <a:srgbClr val="000000">
                      <a:alpha val="43137"/>
                    </a:srgbClr>
                  </a:outerShdw>
                </a:effectLst>
                <a:latin typeface="Trebuchet MS" panose="020B0603020202020204" pitchFamily="34" charset="0"/>
              </a:rPr>
              <a:t>Guard Your Heart</a:t>
            </a:r>
            <a:endParaRPr lang="en-US" b="1" dirty="0">
              <a:effectLst>
                <a:outerShdw blurRad="38100" dist="38100" dir="2700000" algn="tl">
                  <a:srgbClr val="000000">
                    <a:alpha val="43137"/>
                  </a:srgbClr>
                </a:outerShdw>
              </a:effectLst>
              <a:latin typeface="Trebuchet MS" panose="020B0603020202020204" pitchFamily="34" charset="0"/>
            </a:endParaRPr>
          </a:p>
        </p:txBody>
      </p:sp>
      <p:sp>
        <p:nvSpPr>
          <p:cNvPr id="3" name="Subtitle 2"/>
          <p:cNvSpPr>
            <a:spLocks noGrp="1"/>
          </p:cNvSpPr>
          <p:nvPr>
            <p:ph type="subTitle" idx="1"/>
          </p:nvPr>
        </p:nvSpPr>
        <p:spPr>
          <a:xfrm>
            <a:off x="533400" y="1657350"/>
            <a:ext cx="8229600" cy="1314450"/>
          </a:xfrm>
        </p:spPr>
        <p:txBody>
          <a:bodyPr>
            <a:noAutofit/>
          </a:bodyPr>
          <a:lstStyle/>
          <a:p>
            <a:r>
              <a:rPr lang="en-US" dirty="0">
                <a:solidFill>
                  <a:schemeClr val="tx1"/>
                </a:solidFill>
                <a:latin typeface="Trebuchet MS" panose="020B0603020202020204" pitchFamily="34" charset="0"/>
              </a:rPr>
              <a:t>You say, “I am allowed to do anything”—but not everything is good for you. And even though “I am allowed to do anything,” I must not become a slave to anything. </a:t>
            </a:r>
            <a:r>
              <a:rPr lang="en-US" sz="3600" dirty="0">
                <a:solidFill>
                  <a:schemeClr val="tx1"/>
                </a:solidFill>
                <a:latin typeface="Trebuchet MS" panose="020B0603020202020204" pitchFamily="34" charset="0"/>
              </a:rPr>
              <a:t> </a:t>
            </a:r>
            <a:endParaRPr lang="en-US" sz="3600" dirty="0" smtClean="0">
              <a:solidFill>
                <a:schemeClr val="tx1"/>
              </a:solidFill>
              <a:latin typeface="Trebuchet MS" panose="020B0603020202020204" pitchFamily="34" charset="0"/>
            </a:endParaRPr>
          </a:p>
          <a:p>
            <a:r>
              <a:rPr lang="en-US" sz="3600" b="1" dirty="0" smtClean="0">
                <a:solidFill>
                  <a:schemeClr val="tx1"/>
                </a:solidFill>
                <a:latin typeface="Trebuchet MS" panose="020B0603020202020204" pitchFamily="34" charset="0"/>
              </a:rPr>
              <a:t>1 </a:t>
            </a:r>
            <a:r>
              <a:rPr lang="en-US" sz="3600" b="1" dirty="0">
                <a:solidFill>
                  <a:schemeClr val="tx1"/>
                </a:solidFill>
                <a:latin typeface="Trebuchet MS" panose="020B0603020202020204" pitchFamily="34" charset="0"/>
              </a:rPr>
              <a:t>Cor. 6: 12</a:t>
            </a:r>
            <a:r>
              <a:rPr lang="en-US" sz="3600" b="1" dirty="0">
                <a:latin typeface="Trebuchet MS" panose="020B0603020202020204" pitchFamily="34" charset="0"/>
              </a:rPr>
              <a:t/>
            </a:r>
            <a:br>
              <a:rPr lang="en-US" sz="3600" b="1" dirty="0">
                <a:latin typeface="Trebuchet MS" panose="020B0603020202020204" pitchFamily="34" charset="0"/>
              </a:rPr>
            </a:br>
            <a:endParaRPr lang="en-US" sz="3600" b="1" dirty="0">
              <a:latin typeface="Trebuchet MS" panose="020B0603020202020204" pitchFamily="34" charset="0"/>
            </a:endParaRPr>
          </a:p>
        </p:txBody>
      </p:sp>
    </p:spTree>
    <p:extLst>
      <p:ext uri="{BB962C8B-B14F-4D97-AF65-F5344CB8AC3E}">
        <p14:creationId xmlns:p14="http://schemas.microsoft.com/office/powerpoint/2010/main" val="145165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657350"/>
            <a:ext cx="6019800" cy="2554545"/>
          </a:xfrm>
          <a:prstGeom prst="rect">
            <a:avLst/>
          </a:prstGeom>
          <a:noFill/>
        </p:spPr>
        <p:txBody>
          <a:bodyPr wrap="square" rtlCol="0">
            <a:spAutoFit/>
          </a:bodyPr>
          <a:lstStyle/>
          <a:p>
            <a:pPr algn="ctr"/>
            <a:r>
              <a:rPr lang="en-US" sz="3200" dirty="0" smtClean="0">
                <a:latin typeface="Trebuchet MS" panose="020B0603020202020204" pitchFamily="34" charset="0"/>
              </a:rPr>
              <a:t>“above all else, guard your heart, for it affects everything you do.” </a:t>
            </a:r>
          </a:p>
          <a:p>
            <a:pPr algn="ctr"/>
            <a:endParaRPr lang="en-US" sz="3200" dirty="0">
              <a:latin typeface="Trebuchet MS" panose="020B0603020202020204" pitchFamily="34" charset="0"/>
            </a:endParaRPr>
          </a:p>
          <a:p>
            <a:pPr algn="ctr"/>
            <a:r>
              <a:rPr lang="en-US" sz="3200" dirty="0" smtClean="0">
                <a:latin typeface="Trebuchet MS" panose="020B0603020202020204" pitchFamily="34" charset="0"/>
              </a:rPr>
              <a:t>Proverbs 4:23</a:t>
            </a:r>
            <a:endParaRPr lang="en-US" sz="3200" dirty="0">
              <a:latin typeface="Trebuchet MS" panose="020B0603020202020204" pitchFamily="34" charset="0"/>
            </a:endParaRPr>
          </a:p>
        </p:txBody>
      </p:sp>
    </p:spTree>
    <p:extLst>
      <p:ext uri="{BB962C8B-B14F-4D97-AF65-F5344CB8AC3E}">
        <p14:creationId xmlns:p14="http://schemas.microsoft.com/office/powerpoint/2010/main" val="2800205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nfographic: Americans Use Electronic Media 11+ Hours A Day | Stati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38150"/>
            <a:ext cx="5867400" cy="418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54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455</Words>
  <Application>Microsoft Office PowerPoint</Application>
  <PresentationFormat>On-screen Show (16:9)</PresentationFormat>
  <Paragraphs>47</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Corinth</vt:lpstr>
      <vt:lpstr>PowerPoint Presentation</vt:lpstr>
      <vt:lpstr>PowerPoint Presentation</vt:lpstr>
      <vt:lpstr>Moral Purity</vt:lpstr>
      <vt:lpstr>PowerPoint Presentation</vt:lpstr>
      <vt:lpstr>Guard Your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Life God’s Way</vt:lpstr>
      <vt:lpstr>PowerPoint Presentation</vt:lpstr>
      <vt:lpstr>PowerPoint Presentation</vt:lpstr>
      <vt:lpstr>PowerPoint Presentation</vt:lpstr>
      <vt:lpstr>PowerPoint Presentation</vt:lpstr>
      <vt:lpstr>PowerPoint Presentation</vt:lpstr>
      <vt:lpstr>PowerPoint Presentation</vt:lpstr>
      <vt:lpstr>Dwell on the Consequences</vt:lpstr>
      <vt:lpstr>PowerPoint Presentation</vt:lpstr>
      <vt:lpstr>PowerPoint Presentation</vt:lpstr>
      <vt:lpstr>PowerPoint Presentation</vt:lpstr>
      <vt:lpstr>Honor God with your Purity</vt:lpstr>
      <vt:lpstr>PowerPoint Presentation</vt:lpstr>
      <vt:lpstr> </vt:lpstr>
      <vt:lpstr>Moral Purity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MORAL PURITY</dc:title>
  <dc:creator>jim.smith</dc:creator>
  <cp:lastModifiedBy>jim.smith</cp:lastModifiedBy>
  <cp:revision>12</cp:revision>
  <dcterms:created xsi:type="dcterms:W3CDTF">2018-10-09T23:20:47Z</dcterms:created>
  <dcterms:modified xsi:type="dcterms:W3CDTF">2018-11-04T16:13:29Z</dcterms:modified>
</cp:coreProperties>
</file>