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7" r:id="rId3"/>
    <p:sldId id="301" r:id="rId4"/>
    <p:sldId id="323" r:id="rId5"/>
    <p:sldId id="345" r:id="rId6"/>
    <p:sldId id="338" r:id="rId7"/>
    <p:sldId id="339" r:id="rId8"/>
    <p:sldId id="340" r:id="rId9"/>
    <p:sldId id="284" r:id="rId10"/>
    <p:sldId id="272" r:id="rId11"/>
    <p:sldId id="335" r:id="rId12"/>
    <p:sldId id="336" r:id="rId13"/>
    <p:sldId id="341" r:id="rId14"/>
    <p:sldId id="342" r:id="rId15"/>
    <p:sldId id="348" r:id="rId16"/>
    <p:sldId id="349" r:id="rId17"/>
    <p:sldId id="347" r:id="rId18"/>
    <p:sldId id="343" r:id="rId19"/>
    <p:sldId id="327" r:id="rId20"/>
    <p:sldId id="311" r:id="rId21"/>
    <p:sldId id="317" r:id="rId22"/>
    <p:sldId id="319" r:id="rId23"/>
    <p:sldId id="333" r:id="rId24"/>
    <p:sldId id="321" r:id="rId25"/>
    <p:sldId id="331" r:id="rId26"/>
    <p:sldId id="346" r:id="rId27"/>
    <p:sldId id="344" r:id="rId28"/>
    <p:sldId id="295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6EA85-91C7-48E6-8550-F427FC0B7687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4639D-CC34-4B16-BCE1-90490734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0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88D720-AE1E-4900-934D-CD7E0B25999B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6084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5816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1942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F6D04A-6FC5-4FDE-A257-DF00BFF14634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CDF84A-A624-4971-9A7B-A4610969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3593"/>
      </p:ext>
    </p:extLst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D3DAB8-F6F5-4DAF-A27B-54E44B52993A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2DF9AF-2F47-4953-AE72-3203EBB03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44714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C43425-0410-4C3A-B8B6-947AF33FB18B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7FFC40-8A63-4004-9C90-ED643B7B3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2641"/>
      </p:ext>
    </p:extLst>
  </p:cSld>
  <p:clrMapOvr>
    <a:masterClrMapping/>
  </p:clrMapOvr>
  <p:transition spd="slow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18B7F2-0212-4533-AB09-90A0BBA3DA64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14BE95-9E94-4DA4-87D4-7BE1D87D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3473"/>
      </p:ext>
    </p:extLst>
  </p:cSld>
  <p:clrMapOvr>
    <a:masterClrMapping/>
  </p:clrMapOvr>
  <p:transition spd="slow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69A689-7D88-47CB-A634-AB31BDD8B1D8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76EBAB-BFB0-410B-8449-9E0C5C8F5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7215"/>
      </p:ext>
    </p:extLst>
  </p:cSld>
  <p:clrMapOvr>
    <a:masterClrMapping/>
  </p:clrMapOvr>
  <p:transition spd="slow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07FF16-6B05-4EAD-8054-DFB3854B9395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C70C0F-45EB-42FF-AFC2-C125143E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529"/>
      </p:ext>
    </p:extLst>
  </p:cSld>
  <p:clrMapOvr>
    <a:masterClrMapping/>
  </p:clrMapOvr>
  <p:transition spd="slow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627E46-264F-4016-A89E-CB8AE8981D2F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B015B3-3EA3-4CEA-96F8-B29E99FFE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3833"/>
      </p:ext>
    </p:extLst>
  </p:cSld>
  <p:clrMapOvr>
    <a:masterClrMapping/>
  </p:clrMapOvr>
  <p:transition spd="slow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69BD48-BBEA-4DA4-96D7-A414BCF2B9B8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59677E-E16A-4FAD-95A4-7D8DB9AAF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5458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7882"/>
      </p:ext>
    </p:extLst>
  </p:cSld>
  <p:clrMapOvr>
    <a:masterClrMapping/>
  </p:clrMapOvr>
  <p:transition spd="slow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53E78C-744F-4C19-87DF-2078CC83CB37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59614E-AF64-4812-A6B6-3F0AB3F0A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6583"/>
      </p:ext>
    </p:extLst>
  </p:cSld>
  <p:clrMapOvr>
    <a:masterClrMapping/>
  </p:clrMapOvr>
  <p:transition spd="slow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A67142-BC61-4741-890E-68F7B77C3265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1A256D-AA2C-4131-91C7-E44A896C5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6905"/>
      </p:ext>
    </p:extLst>
  </p:cSld>
  <p:clrMapOvr>
    <a:masterClrMapping/>
  </p:clrMapOvr>
  <p:transition spd="slow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A80B8D-AB8F-4188-A1F6-9E136388EF70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A70066-9B86-442C-81EC-B71E1F9E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73763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3354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28116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0971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98476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0192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94758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3060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99D1F-1D13-40C3-9752-0E69806DCC39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7B07-BEDF-47E5-B4B5-B1E2F378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2A0A2C8-732C-4E37-B7FF-B77828DBF710}" type="datetimeFigureOut">
              <a:rPr lang="en-US"/>
              <a:pPr>
                <a:defRPr/>
              </a:pPr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CC80D25-93ED-44A7-A339-6B80B3B7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Jim\My Documents\PowerPoint\2016\Encounters With God\Encounters Examples.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215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125078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entury Gothic" panose="020B0502020202020204" pitchFamily="34" charset="0"/>
              </a:rPr>
              <a:t>Intempo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latin typeface="Century Gothic" panose="020B0502020202020204" pitchFamily="34" charset="0"/>
              </a:rPr>
              <a:t>Spain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construction started 2007 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In Tempo apartment bui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9"/>
          <a:stretch/>
        </p:blipFill>
        <p:spPr bwMode="auto">
          <a:xfrm>
            <a:off x="460375" y="494794"/>
            <a:ext cx="46069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85902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59055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Fontainebleau</a:t>
            </a:r>
            <a:br>
              <a:rPr lang="en-US" sz="2000" b="1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latin typeface="Century Gothic" panose="020B0502020202020204" pitchFamily="34" charset="0"/>
              </a:rPr>
              <a:t>Las Vegas </a:t>
            </a:r>
            <a:br>
              <a:rPr lang="en-US" sz="2000" b="1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Construction started 2008</a:t>
            </a:r>
            <a:r>
              <a:rPr lang="en-US" sz="2000" b="1" dirty="0" smtClean="0"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$2.9 billion </a:t>
            </a:r>
            <a:r>
              <a:rPr lang="en-US" sz="2000" dirty="0">
                <a:latin typeface="Century Gothic" panose="020B0502020202020204" pitchFamily="34" charset="0"/>
              </a:rPr>
              <a:t>68-story 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3,889-room </a:t>
            </a:r>
            <a:r>
              <a:rPr lang="en-US" sz="2000" dirty="0">
                <a:latin typeface="Century Gothic" panose="020B0502020202020204" pitchFamily="34" charset="0"/>
              </a:rPr>
              <a:t>hotel</a:t>
            </a:r>
          </a:p>
        </p:txBody>
      </p:sp>
      <p:sp>
        <p:nvSpPr>
          <p:cNvPr id="3" name="AutoShape 2" descr="In Tempo apartment bui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12673" r="29038" b="40104"/>
          <a:stretch/>
        </p:blipFill>
        <p:spPr bwMode="auto">
          <a:xfrm>
            <a:off x="609600" y="361950"/>
            <a:ext cx="42037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2432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Jim\My Documents\PowerPoint\2016\Encounters With God\Encounters Examples.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88595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 N C O U N T E 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71750"/>
            <a:ext cx="70866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 F T E R   T H E   F L O </a:t>
            </a:r>
            <a:r>
              <a:rPr lang="en-US" sz="2000" dirty="0" err="1" smtClean="0">
                <a:latin typeface="Century Gothic" panose="020B0502020202020204" pitchFamily="34" charset="0"/>
              </a:rPr>
              <a:t>O</a:t>
            </a:r>
            <a:r>
              <a:rPr lang="en-US" sz="2000" dirty="0" smtClean="0">
                <a:latin typeface="Century Gothic" panose="020B0502020202020204" pitchFamily="34" charset="0"/>
              </a:rPr>
              <a:t> D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257175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28955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533400" y="1539900"/>
            <a:ext cx="748603" cy="15773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0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10000" dirty="0" smtClean="0"/>
              <a:t>2</a:t>
            </a:r>
            <a:endParaRPr sz="10000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1504950"/>
            <a:ext cx="7391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“Then </a:t>
            </a:r>
            <a:r>
              <a:rPr lang="en-US" sz="2400" dirty="0">
                <a:latin typeface="Century Gothic" panose="020B0502020202020204" pitchFamily="34" charset="0"/>
              </a:rPr>
              <a:t>Noah built an altar to the Lord, and there he sacrificed as burnt offerings the animals and birds that had been approved for that purpose</a:t>
            </a:r>
            <a:r>
              <a:rPr lang="en-US" sz="2400" dirty="0" smtClean="0">
                <a:latin typeface="Century Gothic" panose="020B0502020202020204" pitchFamily="34" charset="0"/>
              </a:rPr>
              <a:t>. </a:t>
            </a:r>
            <a:r>
              <a:rPr lang="en-US" sz="2400" dirty="0">
                <a:latin typeface="Century Gothic" panose="020B0502020202020204" pitchFamily="34" charset="0"/>
              </a:rPr>
              <a:t>And the Lord was pleased with the aroma of the </a:t>
            </a:r>
            <a:r>
              <a:rPr lang="en-US" sz="2400" dirty="0" smtClean="0">
                <a:latin typeface="Century Gothic" panose="020B0502020202020204" pitchFamily="34" charset="0"/>
              </a:rPr>
              <a:t>sacrifice.” </a:t>
            </a:r>
            <a:endParaRPr lang="en-US" sz="2400" b="1" dirty="0" smtClean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latin typeface="Century Gothic" panose="020B0502020202020204" pitchFamily="34" charset="0"/>
              </a:rPr>
              <a:t>GENESIS 8:20-21</a:t>
            </a:r>
            <a:br>
              <a:rPr lang="en-US" sz="2000" b="1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new living translation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1306163" y="666750"/>
            <a:ext cx="5230599" cy="65402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REMEMBER THE LORD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9607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6501" r="2043" b="3874"/>
          <a:stretch/>
        </p:blipFill>
        <p:spPr bwMode="auto">
          <a:xfrm>
            <a:off x="381000" y="336034"/>
            <a:ext cx="8331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2208768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Mt Ararat</a:t>
            </a:r>
            <a:br>
              <a:rPr 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16,946 </a:t>
            </a:r>
            <a:r>
              <a:rPr lang="en-US" b="1" dirty="0" err="1" smtClean="0">
                <a:solidFill>
                  <a:srgbClr val="003300"/>
                </a:solidFill>
                <a:latin typeface="Century Gothic" panose="020B0502020202020204" pitchFamily="34" charset="0"/>
              </a:rPr>
              <a:t>ft</a:t>
            </a:r>
            <a:endParaRPr lang="en-US" b="1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81300" y="2208768"/>
            <a:ext cx="304800" cy="3693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44599"/>
      </p:ext>
    </p:extLst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6501" r="2043" b="3874"/>
          <a:stretch/>
        </p:blipFill>
        <p:spPr bwMode="auto">
          <a:xfrm>
            <a:off x="406400" y="330200"/>
            <a:ext cx="8331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7" y="549902"/>
            <a:ext cx="8058746" cy="35458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2029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Mt Ararat</a:t>
            </a:r>
            <a:endParaRPr lang="en-US" b="1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17315"/>
      </p:ext>
    </p:extLst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93" b="11005"/>
          <a:stretch/>
        </p:blipFill>
        <p:spPr bwMode="auto">
          <a:xfrm>
            <a:off x="381000" y="2921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19075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boat came to rest on the mountains of Ararat</a:t>
            </a:r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US" dirty="0" smtClean="0">
                <a:latin typeface="Century Gothic" panose="020B0502020202020204" pitchFamily="34" charset="0"/>
              </a:rPr>
              <a:t/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rgbClr val="003300"/>
                </a:solidFill>
                <a:latin typeface="Century Gothic" panose="020B0502020202020204" pitchFamily="34" charset="0"/>
              </a:rPr>
              <a:t>Genesis 8:4</a:t>
            </a:r>
            <a:endParaRPr lang="en-US" b="1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78646"/>
      </p:ext>
    </p:extLst>
  </p:cSld>
  <p:clrMapOvr>
    <a:masterClrMapping/>
  </p:clrMapOvr>
  <p:transition spd="slow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533400" y="1539900"/>
            <a:ext cx="748603" cy="15773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0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10000" dirty="0" smtClean="0"/>
              <a:t>3</a:t>
            </a:r>
            <a:endParaRPr sz="10000" dirty="0"/>
          </a:p>
        </p:txBody>
      </p:sp>
      <p:sp>
        <p:nvSpPr>
          <p:cNvPr id="2" name="TextBox 1"/>
          <p:cNvSpPr txBox="1"/>
          <p:nvPr/>
        </p:nvSpPr>
        <p:spPr>
          <a:xfrm>
            <a:off x="1282003" y="1546250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“One </a:t>
            </a:r>
            <a:r>
              <a:rPr lang="en-US" sz="2400" dirty="0">
                <a:latin typeface="Century Gothic" panose="020B0502020202020204" pitchFamily="34" charset="0"/>
              </a:rPr>
              <a:t>day he drank some wine he had made, and he became drunk and lay naked inside his tent</a:t>
            </a:r>
            <a:r>
              <a:rPr lang="en-US" sz="2400" dirty="0" smtClean="0">
                <a:latin typeface="Century Gothic" panose="020B0502020202020204" pitchFamily="34" charset="0"/>
              </a:rPr>
              <a:t>.”</a:t>
            </a: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latin typeface="Century Gothic" panose="020B0502020202020204" pitchFamily="34" charset="0"/>
              </a:rPr>
              <a:t>GENESIS 9:21</a:t>
            </a:r>
            <a:br>
              <a:rPr lang="en-US" sz="2000" b="1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new living translation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1306163" y="666750"/>
            <a:ext cx="7085273" cy="65402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DON’T LOWER YOUR GUARD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5624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5"/>
          <p:cNvSpPr/>
          <p:nvPr/>
        </p:nvSpPr>
        <p:spPr>
          <a:xfrm>
            <a:off x="595744" y="253484"/>
            <a:ext cx="5043056" cy="841256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800" b="1" dirty="0" smtClean="0"/>
              <a:t>1 CORINTHIANS 10:12</a:t>
            </a:r>
            <a:br>
              <a:rPr lang="en-US" sz="2800" b="1" dirty="0" smtClean="0"/>
            </a:br>
            <a:r>
              <a:rPr lang="en-US" sz="2000" dirty="0" smtClean="0"/>
              <a:t>NEW KING JAMES VERSION</a:t>
            </a:r>
            <a:endParaRPr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65735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Let </a:t>
            </a:r>
            <a:r>
              <a:rPr lang="en-US" sz="2800" dirty="0">
                <a:latin typeface="Century Gothic" panose="020B0502020202020204" pitchFamily="34" charset="0"/>
              </a:rPr>
              <a:t>him who thinks he stands 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take </a:t>
            </a:r>
            <a:r>
              <a:rPr lang="en-US" sz="2800" dirty="0">
                <a:latin typeface="Century Gothic" panose="020B0502020202020204" pitchFamily="34" charset="0"/>
              </a:rPr>
              <a:t>heed lest he fall</a:t>
            </a:r>
          </a:p>
        </p:txBody>
      </p:sp>
    </p:spTree>
    <p:extLst>
      <p:ext uri="{BB962C8B-B14F-4D97-AF65-F5344CB8AC3E}">
        <p14:creationId xmlns:p14="http://schemas.microsoft.com/office/powerpoint/2010/main" val="191889209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19150"/>
            <a:ext cx="577850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-Abraham lied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-Moses committed murder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and lost his temper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-Elijah struggled with depression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-David committed adultery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-Peter denied he knew Jesus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r="15159"/>
          <a:stretch/>
        </p:blipFill>
        <p:spPr bwMode="auto">
          <a:xfrm>
            <a:off x="933450" y="514350"/>
            <a:ext cx="1290066" cy="98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womeninthebible.net/Miriam_140_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 bwMode="auto">
          <a:xfrm>
            <a:off x="933450" y="1607865"/>
            <a:ext cx="1290066" cy="12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4"/>
          <a:stretch/>
        </p:blipFill>
        <p:spPr bwMode="auto">
          <a:xfrm>
            <a:off x="989584" y="2952750"/>
            <a:ext cx="1246632" cy="12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928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Jim\My Documents\PowerPoint\2016\Encounters With God\Encounters Examples.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88595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 N C O U N T E 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571750"/>
            <a:ext cx="70866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 F T E R   T H E   F L O </a:t>
            </a:r>
            <a:r>
              <a:rPr lang="en-US" sz="2000" dirty="0" err="1" smtClean="0">
                <a:latin typeface="Century Gothic" panose="020B0502020202020204" pitchFamily="34" charset="0"/>
              </a:rPr>
              <a:t>O</a:t>
            </a:r>
            <a:r>
              <a:rPr lang="en-US" sz="2000" dirty="0" smtClean="0">
                <a:latin typeface="Century Gothic" panose="020B0502020202020204" pitchFamily="34" charset="0"/>
              </a:rPr>
              <a:t> D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257175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178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504950"/>
            <a:ext cx="83058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 Don’t gaze at the wine, seeing how red it is,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    how it sparkles in the cup, 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how </a:t>
            </a:r>
            <a:r>
              <a:rPr lang="en-US" sz="2800" dirty="0">
                <a:latin typeface="Century Gothic" panose="020B0502020202020204" pitchFamily="34" charset="0"/>
              </a:rPr>
              <a:t>smoothly it goes down.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For </a:t>
            </a:r>
            <a:r>
              <a:rPr lang="en-US" sz="2800" dirty="0">
                <a:latin typeface="Century Gothic" panose="020B0502020202020204" pitchFamily="34" charset="0"/>
              </a:rPr>
              <a:t>in the end it bites like a poisonous snake;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    it stings like a viper</a:t>
            </a:r>
          </a:p>
        </p:txBody>
      </p:sp>
      <p:sp>
        <p:nvSpPr>
          <p:cNvPr id="3" name="Shape 135"/>
          <p:cNvSpPr/>
          <p:nvPr/>
        </p:nvSpPr>
        <p:spPr>
          <a:xfrm>
            <a:off x="595744" y="38041"/>
            <a:ext cx="5043056" cy="1272143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PROVERBS 23:31-32</a:t>
            </a:r>
            <a:br>
              <a:rPr lang="en-US" sz="2800" b="1" dirty="0" smtClean="0"/>
            </a:br>
            <a:r>
              <a:rPr lang="en-US" sz="2000" dirty="0" smtClean="0"/>
              <a:t>NEW LIVING TRANSLATION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3052291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04950"/>
            <a:ext cx="83058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It is better not to eat meat or drink wine or do anything else if it might cause another believer to </a:t>
            </a:r>
            <a:r>
              <a:rPr lang="en-US" sz="2800" dirty="0" smtClean="0">
                <a:latin typeface="Century Gothic" panose="020B0502020202020204" pitchFamily="34" charset="0"/>
              </a:rPr>
              <a:t>stumble. </a:t>
            </a:r>
            <a:r>
              <a:rPr lang="en-US" sz="2800" dirty="0">
                <a:latin typeface="Century Gothic" panose="020B0502020202020204" pitchFamily="34" charset="0"/>
              </a:rPr>
              <a:t>You may believe there’s nothing wrong with what you are doing, but keep it between yourself and God.</a:t>
            </a:r>
          </a:p>
        </p:txBody>
      </p:sp>
      <p:sp>
        <p:nvSpPr>
          <p:cNvPr id="3" name="Shape 135"/>
          <p:cNvSpPr/>
          <p:nvPr/>
        </p:nvSpPr>
        <p:spPr>
          <a:xfrm>
            <a:off x="595744" y="38041"/>
            <a:ext cx="5043056" cy="1272143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ROMANS 14:21-22</a:t>
            </a:r>
            <a:br>
              <a:rPr lang="en-US" sz="2800" b="1" dirty="0" smtClean="0"/>
            </a:br>
            <a:r>
              <a:rPr lang="en-US" sz="2000" dirty="0" smtClean="0"/>
              <a:t>NEW LIVING TRANSLATION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3487224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129603" y="596900"/>
            <a:ext cx="6630020" cy="65402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WORK TO RESTORE OTHERS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381000" y="1539900"/>
            <a:ext cx="748603" cy="15773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0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10000" dirty="0" smtClean="0"/>
              <a:t>4</a:t>
            </a:r>
            <a:endParaRPr sz="10000" dirty="0"/>
          </a:p>
        </p:txBody>
      </p:sp>
      <p:sp>
        <p:nvSpPr>
          <p:cNvPr id="2" name="TextBox 1"/>
          <p:cNvSpPr txBox="1"/>
          <p:nvPr/>
        </p:nvSpPr>
        <p:spPr>
          <a:xfrm>
            <a:off x="1286435" y="1257275"/>
            <a:ext cx="7391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Then Shem and Japheth took a robe, held it over their shoulders, and backed into the tent to cover their father. As they did this, they looked the other way so they would not see him naked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</a:p>
          <a:p>
            <a:endParaRPr lang="en-US" sz="2800" b="1" dirty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GENESIS 9:23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new living translation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1591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04950"/>
            <a:ext cx="83058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Dear brothers and sisters, if another </a:t>
            </a:r>
            <a:r>
              <a:rPr lang="en-US" sz="2800" dirty="0" smtClean="0">
                <a:latin typeface="Century Gothic" panose="020B0502020202020204" pitchFamily="34" charset="0"/>
              </a:rPr>
              <a:t>believer </a:t>
            </a:r>
            <a:r>
              <a:rPr lang="en-US" sz="2800" dirty="0">
                <a:latin typeface="Century Gothic" panose="020B0502020202020204" pitchFamily="34" charset="0"/>
              </a:rPr>
              <a:t>is overcome by some sin, you who are </a:t>
            </a:r>
            <a:r>
              <a:rPr lang="en-US" sz="2800" dirty="0" smtClean="0">
                <a:latin typeface="Century Gothic" panose="020B0502020202020204" pitchFamily="34" charset="0"/>
              </a:rPr>
              <a:t>godly </a:t>
            </a:r>
            <a:r>
              <a:rPr lang="en-US" sz="2800" dirty="0">
                <a:latin typeface="Century Gothic" panose="020B0502020202020204" pitchFamily="34" charset="0"/>
              </a:rPr>
              <a:t>should gently and humbly help that person back onto the right path. And be careful not to fall into the same temptation yourself.</a:t>
            </a:r>
          </a:p>
        </p:txBody>
      </p:sp>
      <p:sp>
        <p:nvSpPr>
          <p:cNvPr id="3" name="Shape 135"/>
          <p:cNvSpPr/>
          <p:nvPr/>
        </p:nvSpPr>
        <p:spPr>
          <a:xfrm>
            <a:off x="595744" y="38041"/>
            <a:ext cx="5043056" cy="1272143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GALATIANS 6:1</a:t>
            </a:r>
            <a:br>
              <a:rPr lang="en-US" sz="2800" b="1" dirty="0" smtClean="0"/>
            </a:br>
            <a:r>
              <a:rPr lang="en-US" sz="2000" dirty="0" smtClean="0"/>
              <a:t>NEW LIVING TRANSLATION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02644956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89494"/>
            <a:ext cx="83058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My </a:t>
            </a:r>
            <a:r>
              <a:rPr lang="en-US" sz="2800" dirty="0">
                <a:latin typeface="Century Gothic" panose="020B0502020202020204" pitchFamily="34" charset="0"/>
              </a:rPr>
              <a:t>dear brothers and sisters, if someone among you wanders away from the truth and is brought back, </a:t>
            </a:r>
            <a:r>
              <a:rPr lang="en-US" sz="2800" dirty="0" smtClean="0">
                <a:latin typeface="Century Gothic" panose="020B0502020202020204" pitchFamily="34" charset="0"/>
              </a:rPr>
              <a:t>you </a:t>
            </a:r>
            <a:r>
              <a:rPr lang="en-US" sz="2800" dirty="0">
                <a:latin typeface="Century Gothic" panose="020B0502020202020204" pitchFamily="34" charset="0"/>
              </a:rPr>
              <a:t>can be sure that whoever brings the sinner back from wandering will save that person from death and bring about the forgiveness of many sins.</a:t>
            </a:r>
          </a:p>
        </p:txBody>
      </p:sp>
      <p:sp>
        <p:nvSpPr>
          <p:cNvPr id="3" name="Shape 135"/>
          <p:cNvSpPr/>
          <p:nvPr/>
        </p:nvSpPr>
        <p:spPr>
          <a:xfrm>
            <a:off x="595744" y="253484"/>
            <a:ext cx="5043056" cy="841256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800" b="1" dirty="0" smtClean="0"/>
              <a:t>JAMES 5:19-20</a:t>
            </a:r>
          </a:p>
          <a:p>
            <a:r>
              <a:rPr lang="en-US" sz="2000" dirty="0" smtClean="0"/>
              <a:t>NEW LIVING TRANSLATION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84752708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900" y="1657350"/>
            <a:ext cx="83058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Most important of all, 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continue </a:t>
            </a:r>
            <a:r>
              <a:rPr lang="en-US" sz="2800" dirty="0">
                <a:latin typeface="Century Gothic" panose="020B0502020202020204" pitchFamily="34" charset="0"/>
              </a:rPr>
              <a:t>to show deep love for each other, </a:t>
            </a:r>
            <a:r>
              <a:rPr lang="en-US" sz="2800" dirty="0" smtClean="0"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for </a:t>
            </a:r>
            <a:r>
              <a:rPr lang="en-US" sz="2800" dirty="0">
                <a:latin typeface="Century Gothic" panose="020B0502020202020204" pitchFamily="34" charset="0"/>
              </a:rPr>
              <a:t>love covers a multitude of sins.</a:t>
            </a:r>
          </a:p>
        </p:txBody>
      </p:sp>
      <p:sp>
        <p:nvSpPr>
          <p:cNvPr id="3" name="Shape 135"/>
          <p:cNvSpPr/>
          <p:nvPr/>
        </p:nvSpPr>
        <p:spPr>
          <a:xfrm>
            <a:off x="595744" y="253484"/>
            <a:ext cx="5043056" cy="841256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800" b="1" dirty="0" smtClean="0"/>
              <a:t>1 PETER 4:8</a:t>
            </a:r>
          </a:p>
          <a:p>
            <a:r>
              <a:rPr lang="en-US" sz="2000" dirty="0" smtClean="0"/>
              <a:t>NEW LIVING TRANSLATION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2406743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200" y="1538307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The Christian life is a series of </a:t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>new beginnings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96798"/>
      </p:ext>
    </p:extLst>
  </p:cSld>
  <p:clrMapOvr>
    <a:masterClrMapping/>
  </p:clrMapOvr>
  <p:transition spd="slow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Jim\My Documents\PowerPoint\2016\Encounters With God\Encounters Examples.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5479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Videos\Jim\My Documents\PowerPoint\2016\Encounters With God\Encounters Examples.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86"/>
            <a:ext cx="914399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96215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NOAH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257175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6484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https://www.youtube.com/watch?v=kZimU6E78OU</a:t>
            </a:r>
          </a:p>
        </p:txBody>
      </p:sp>
    </p:spTree>
    <p:extLst>
      <p:ext uri="{BB962C8B-B14F-4D97-AF65-F5344CB8AC3E}">
        <p14:creationId xmlns:p14="http://schemas.microsoft.com/office/powerpoint/2010/main" val="3409557301"/>
      </p:ext>
    </p:extLst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ytimg.com/vi/ugvQGnotJlU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0"/>
          <a:stretch/>
        </p:blipFill>
        <p:spPr bwMode="auto">
          <a:xfrm>
            <a:off x="533400" y="355599"/>
            <a:ext cx="8195732" cy="39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13294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ytimg.com/vi/ugvQGnotJlU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0"/>
          <a:stretch/>
        </p:blipFill>
        <p:spPr bwMode="auto">
          <a:xfrm>
            <a:off x="533400" y="355599"/>
            <a:ext cx="8195732" cy="39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800350"/>
            <a:ext cx="7069666" cy="120032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“everything they thought or imagined was consistently and totally evil.”</a:t>
            </a:r>
            <a:b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GENESIS 6:5 NLT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78421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yy1Xk8e8aqU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5"/>
          <a:stretch/>
        </p:blipFill>
        <p:spPr bwMode="auto">
          <a:xfrm>
            <a:off x="228600" y="257174"/>
            <a:ext cx="8686800" cy="41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800350"/>
            <a:ext cx="7069666" cy="83099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“Then the Lord closed the door behind them.”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GENESIS  7:16 NLT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73469"/>
      </p:ext>
    </p:extLst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642725" y="1539900"/>
            <a:ext cx="748603" cy="15773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0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00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1035" y="1539900"/>
            <a:ext cx="739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 “And the floodwaters covered the earth for 150 days. But God remembered </a:t>
            </a:r>
            <a:r>
              <a:rPr lang="en-US" sz="2400" dirty="0" smtClean="0">
                <a:latin typeface="Century Gothic" panose="020B0502020202020204" pitchFamily="34" charset="0"/>
              </a:rPr>
              <a:t>Noah and all the wild animals and livestock with him in the boat.”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GENESIS 7:24-8:1</a:t>
            </a:r>
            <a:br>
              <a:rPr lang="en-US" sz="2000" b="1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new living translation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9" name="Shape 142"/>
          <p:cNvSpPr/>
          <p:nvPr/>
        </p:nvSpPr>
        <p:spPr>
          <a:xfrm>
            <a:off x="1306163" y="666750"/>
            <a:ext cx="5176097" cy="65402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8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HOLD YOUR COURSE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655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47"/>
          <a:stretch/>
        </p:blipFill>
        <p:spPr bwMode="auto">
          <a:xfrm>
            <a:off x="424475" y="361950"/>
            <a:ext cx="3068024" cy="40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1250781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entury Gothic" panose="020B0502020202020204" pitchFamily="34" charset="0"/>
              </a:rPr>
              <a:t>Ryugyong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latin typeface="Century Gothic" panose="020B0502020202020204" pitchFamily="34" charset="0"/>
              </a:rPr>
              <a:t>Hotel</a:t>
            </a:r>
            <a:br>
              <a:rPr lang="en-US" sz="2000" b="1" dirty="0" smtClean="0">
                <a:latin typeface="Century Gothic" panose="020B0502020202020204" pitchFamily="34" charset="0"/>
              </a:rPr>
            </a:br>
            <a:r>
              <a:rPr lang="en-US" sz="2000" b="1" dirty="0" smtClean="0">
                <a:latin typeface="Century Gothic" panose="020B0502020202020204" pitchFamily="34" charset="0"/>
              </a:rPr>
              <a:t>North Korea</a:t>
            </a:r>
            <a:r>
              <a:rPr lang="en-US" sz="2000" dirty="0" smtClean="0"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latin typeface="Century Gothic" panose="020B0502020202020204" pitchFamily="34" charset="0"/>
              </a:rPr>
            </a:br>
            <a:r>
              <a:rPr lang="en-US" sz="2000" dirty="0" smtClean="0">
                <a:latin typeface="Century Gothic" panose="020B0502020202020204" pitchFamily="34" charset="0"/>
              </a:rPr>
              <a:t>construction started 1987</a:t>
            </a:r>
            <a:r>
              <a:rPr lang="en-US" sz="2000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839053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448</Words>
  <Application>Microsoft Office PowerPoint</Application>
  <PresentationFormat>On-screen Show (16:9)</PresentationFormat>
  <Paragraphs>59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55</cp:revision>
  <dcterms:created xsi:type="dcterms:W3CDTF">2015-12-16T01:48:19Z</dcterms:created>
  <dcterms:modified xsi:type="dcterms:W3CDTF">2016-01-16T20:14:55Z</dcterms:modified>
</cp:coreProperties>
</file>