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33" r:id="rId4"/>
    <p:sldId id="257" r:id="rId5"/>
    <p:sldId id="361" r:id="rId6"/>
    <p:sldId id="268" r:id="rId7"/>
    <p:sldId id="273" r:id="rId8"/>
    <p:sldId id="419" r:id="rId9"/>
    <p:sldId id="308" r:id="rId10"/>
    <p:sldId id="365" r:id="rId11"/>
    <p:sldId id="430" r:id="rId12"/>
    <p:sldId id="354" r:id="rId13"/>
    <p:sldId id="309" r:id="rId14"/>
    <p:sldId id="429" r:id="rId15"/>
    <p:sldId id="431" r:id="rId16"/>
    <p:sldId id="432" r:id="rId17"/>
    <p:sldId id="433" r:id="rId18"/>
    <p:sldId id="434" r:id="rId19"/>
    <p:sldId id="435" r:id="rId20"/>
    <p:sldId id="286"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DF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67" d="100"/>
          <a:sy n="67" d="100"/>
        </p:scale>
        <p:origin x="6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B2BA0-59B6-4AAF-A8D5-E14290A99864}" type="datetimeFigureOut">
              <a:rPr lang="en-US" smtClean="0"/>
              <a:t>7/28/2016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257C8-6BBE-4D6A-8A7C-BCCB1138AB8E}" type="slidenum">
              <a:rPr lang="en-US" smtClean="0"/>
              <a:t>‹#›</a:t>
            </a:fld>
            <a:endParaRPr lang="en-US"/>
          </a:p>
        </p:txBody>
      </p:sp>
    </p:spTree>
    <p:extLst>
      <p:ext uri="{BB962C8B-B14F-4D97-AF65-F5344CB8AC3E}">
        <p14:creationId xmlns:p14="http://schemas.microsoft.com/office/powerpoint/2010/main" val="242802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2054F-9071-451C-AEE3-2DBA7B8C0E92}"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9125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26033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35015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0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61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3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76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4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56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06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91355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3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2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07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0414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2054F-9071-451C-AEE3-2DBA7B8C0E92}"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9095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2054F-9071-451C-AEE3-2DBA7B8C0E92}" type="datetimeFigureOut">
              <a:rPr lang="en-US" smtClean="0"/>
              <a:t>7/28/2016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78304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2054F-9071-451C-AEE3-2DBA7B8C0E92}" type="datetimeFigureOut">
              <a:rPr lang="en-US" smtClean="0"/>
              <a:t>7/28/2016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7520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t>7/28/2016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8848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3658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67338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t>7/28/2016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t>‹#›</a:t>
            </a:fld>
            <a:endParaRPr lang="en-US"/>
          </a:p>
        </p:txBody>
      </p:sp>
    </p:spTree>
    <p:extLst>
      <p:ext uri="{BB962C8B-B14F-4D97-AF65-F5344CB8AC3E}">
        <p14:creationId xmlns:p14="http://schemas.microsoft.com/office/powerpoint/2010/main" val="306623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solidFill>
                  <a:prstClr val="black">
                    <a:tint val="75000"/>
                  </a:prstClr>
                </a:solidFill>
              </a:rPr>
              <a:pPr/>
              <a:t>7/28/2016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4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C:\Users\jim.smith\Google Drive\Jim\JOSHUA\jOSHU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155"/>
            <a:ext cx="9144000" cy="513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6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97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50"/>
            <a:ext cx="9182100" cy="1905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612056"/>
            <a:ext cx="7848600" cy="707886"/>
          </a:xfrm>
          <a:prstGeom prst="rect">
            <a:avLst/>
          </a:prstGeom>
          <a:noFill/>
        </p:spPr>
        <p:txBody>
          <a:bodyPr wrap="square" rtlCol="0">
            <a:spAutoFit/>
          </a:bodyPr>
          <a:lstStyle/>
          <a:p>
            <a:pPr algn="ctr"/>
            <a:r>
              <a:rPr lang="en-US" sz="4000" dirty="0">
                <a:solidFill>
                  <a:schemeClr val="bg1"/>
                </a:solidFill>
                <a:effectLst>
                  <a:outerShdw blurRad="50800" dist="50800" dir="5400000" algn="ctr" rotWithShape="0">
                    <a:schemeClr val="tx1"/>
                  </a:outerShdw>
                </a:effectLst>
                <a:latin typeface="Augustus" pitchFamily="2" charset="0"/>
              </a:rPr>
              <a:t>KNOW YOUR HISTORY</a:t>
            </a:r>
            <a:endParaRPr lang="en-US" sz="40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3</a:t>
            </a:r>
          </a:p>
        </p:txBody>
      </p:sp>
      <p:cxnSp>
        <p:nvCxnSpPr>
          <p:cNvPr id="7" name="Straight Connector 6"/>
          <p:cNvCxnSpPr/>
          <p:nvPr/>
        </p:nvCxnSpPr>
        <p:spPr>
          <a:xfrm>
            <a:off x="2971800" y="2473312"/>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2473464"/>
            <a:ext cx="7734300"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AND GOD’S PROMISES</a:t>
            </a:r>
          </a:p>
        </p:txBody>
      </p:sp>
    </p:spTree>
    <p:extLst>
      <p:ext uri="{BB962C8B-B14F-4D97-AF65-F5344CB8AC3E}">
        <p14:creationId xmlns:p14="http://schemas.microsoft.com/office/powerpoint/2010/main" val="102479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9144000" cy="24384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07" y="1245494"/>
            <a:ext cx="9144000" cy="1569660"/>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“This is what the LORD,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God of Israel, says: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‘Long ago…..’" </a:t>
            </a:r>
          </a:p>
        </p:txBody>
      </p:sp>
      <p:sp>
        <p:nvSpPr>
          <p:cNvPr id="6" name="TextBox 5"/>
          <p:cNvSpPr txBox="1"/>
          <p:nvPr/>
        </p:nvSpPr>
        <p:spPr>
          <a:xfrm>
            <a:off x="4315691" y="2781887"/>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24:2</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5215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941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50"/>
            <a:ext cx="9182100" cy="1905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612056"/>
            <a:ext cx="7848600" cy="707886"/>
          </a:xfrm>
          <a:prstGeom prst="rect">
            <a:avLst/>
          </a:prstGeom>
          <a:noFill/>
        </p:spPr>
        <p:txBody>
          <a:bodyPr wrap="square" rtlCol="0">
            <a:spAutoFit/>
          </a:bodyPr>
          <a:lstStyle/>
          <a:p>
            <a:pPr algn="ctr"/>
            <a:r>
              <a:rPr lang="en-US" sz="4000" dirty="0">
                <a:solidFill>
                  <a:schemeClr val="bg1"/>
                </a:solidFill>
                <a:effectLst>
                  <a:outerShdw blurRad="50800" dist="50800" dir="5400000" algn="ctr" rotWithShape="0">
                    <a:schemeClr val="tx1"/>
                  </a:outerShdw>
                </a:effectLst>
                <a:latin typeface="Augustus" pitchFamily="2" charset="0"/>
              </a:rPr>
              <a:t>DECIDE TO SERVE GOD</a:t>
            </a:r>
            <a:endParaRPr lang="en-US" sz="40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4</a:t>
            </a:r>
          </a:p>
        </p:txBody>
      </p:sp>
      <p:cxnSp>
        <p:nvCxnSpPr>
          <p:cNvPr id="7" name="Straight Connector 6"/>
          <p:cNvCxnSpPr/>
          <p:nvPr/>
        </p:nvCxnSpPr>
        <p:spPr>
          <a:xfrm>
            <a:off x="2971800" y="2473312"/>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2473464"/>
            <a:ext cx="7734300"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AND KEEP ON DECIDING</a:t>
            </a:r>
          </a:p>
        </p:txBody>
      </p:sp>
    </p:spTree>
    <p:extLst>
      <p:ext uri="{BB962C8B-B14F-4D97-AF65-F5344CB8AC3E}">
        <p14:creationId xmlns:p14="http://schemas.microsoft.com/office/powerpoint/2010/main" val="209296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1950"/>
            <a:ext cx="9144000" cy="4151531"/>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14350"/>
            <a:ext cx="9144000" cy="3539430"/>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“choose today whom you will serve.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Would you prefer the gods your ancestors served beyond the Euphrates?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Or will it be the gods of the Amorites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in whose land you now live?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as for me and my family,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we will serve the Lord.”</a:t>
            </a:r>
          </a:p>
        </p:txBody>
      </p:sp>
      <p:sp>
        <p:nvSpPr>
          <p:cNvPr id="6" name="TextBox 5"/>
          <p:cNvSpPr txBox="1"/>
          <p:nvPr/>
        </p:nvSpPr>
        <p:spPr>
          <a:xfrm>
            <a:off x="4294909" y="3867150"/>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24:15</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28098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394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50"/>
            <a:ext cx="9182100" cy="21336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612056"/>
            <a:ext cx="7848600" cy="707886"/>
          </a:xfrm>
          <a:prstGeom prst="rect">
            <a:avLst/>
          </a:prstGeom>
          <a:noFill/>
        </p:spPr>
        <p:txBody>
          <a:bodyPr wrap="square" rtlCol="0">
            <a:spAutoFit/>
          </a:bodyPr>
          <a:lstStyle/>
          <a:p>
            <a:pPr algn="ctr"/>
            <a:r>
              <a:rPr lang="en-US" sz="4000" dirty="0">
                <a:solidFill>
                  <a:schemeClr val="bg1"/>
                </a:solidFill>
                <a:effectLst>
                  <a:outerShdw blurRad="50800" dist="50800" dir="5400000" algn="ctr" rotWithShape="0">
                    <a:schemeClr val="tx1"/>
                  </a:outerShdw>
                </a:effectLst>
                <a:latin typeface="Augustus" pitchFamily="2" charset="0"/>
              </a:rPr>
              <a:t>KEEP MOVING FORWARD</a:t>
            </a:r>
            <a:endParaRPr lang="en-US" sz="40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5</a:t>
            </a:r>
          </a:p>
        </p:txBody>
      </p:sp>
      <p:cxnSp>
        <p:nvCxnSpPr>
          <p:cNvPr id="7" name="Straight Connector 6"/>
          <p:cNvCxnSpPr/>
          <p:nvPr/>
        </p:nvCxnSpPr>
        <p:spPr>
          <a:xfrm>
            <a:off x="2971800" y="2473312"/>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2473464"/>
            <a:ext cx="7734300" cy="954107"/>
          </a:xfrm>
          <a:prstGeom prst="rect">
            <a:avLst/>
          </a:prstGeom>
          <a:noFill/>
        </p:spPr>
        <p:txBody>
          <a:bodyPr wrap="square" rtlCol="0">
            <a:spAutoFit/>
          </a:bodyPr>
          <a:lstStyle/>
          <a:p>
            <a:pPr algn="ctr"/>
            <a:r>
              <a:rPr lang="en-US" sz="2800" dirty="0">
                <a:solidFill>
                  <a:srgbClr val="FFC000"/>
                </a:solidFill>
                <a:effectLst>
                  <a:outerShdw blurRad="38100" dist="38100" dir="2700000" algn="tl">
                    <a:srgbClr val="000000">
                      <a:alpha val="43137"/>
                    </a:srgbClr>
                  </a:outerShdw>
                </a:effectLst>
                <a:latin typeface="Century Gothic" panose="020B0502020202020204" pitchFamily="34" charset="0"/>
              </a:rPr>
              <a:t>GOD WANTS TO TAKE YOU </a:t>
            </a:r>
            <a:br>
              <a:rPr lang="en-US" sz="280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2800">
                <a:solidFill>
                  <a:srgbClr val="FFC000"/>
                </a:solidFill>
                <a:effectLst>
                  <a:outerShdw blurRad="38100" dist="38100" dir="2700000" algn="tl">
                    <a:srgbClr val="000000">
                      <a:alpha val="43137"/>
                    </a:srgbClr>
                  </a:outerShdw>
                </a:effectLst>
                <a:latin typeface="Century Gothic" panose="020B0502020202020204" pitchFamily="34" charset="0"/>
              </a:rPr>
              <a:t>WHERE </a:t>
            </a:r>
            <a:r>
              <a:rPr lang="en-US" sz="2800" dirty="0">
                <a:solidFill>
                  <a:srgbClr val="FFC000"/>
                </a:solidFill>
                <a:effectLst>
                  <a:outerShdw blurRad="38100" dist="38100" dir="2700000" algn="tl">
                    <a:srgbClr val="000000">
                      <a:alpha val="43137"/>
                    </a:srgbClr>
                  </a:outerShdw>
                </a:effectLst>
                <a:latin typeface="Century Gothic" panose="020B0502020202020204" pitchFamily="34" charset="0"/>
              </a:rPr>
              <a:t>YOU HAVE NEVER BEEN BEFORE</a:t>
            </a:r>
          </a:p>
        </p:txBody>
      </p:sp>
    </p:spTree>
    <p:extLst>
      <p:ext uri="{BB962C8B-B14F-4D97-AF65-F5344CB8AC3E}">
        <p14:creationId xmlns:p14="http://schemas.microsoft.com/office/powerpoint/2010/main" val="177594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4349"/>
            <a:ext cx="9144000" cy="3581401"/>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66750"/>
            <a:ext cx="9144000" cy="255454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After this, Joshua son of Nun,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servant of the Lord,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died at the age of 110.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They buried him in the land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he had been allocated.”</a:t>
            </a:r>
          </a:p>
        </p:txBody>
      </p:sp>
      <p:sp>
        <p:nvSpPr>
          <p:cNvPr id="6" name="TextBox 5"/>
          <p:cNvSpPr txBox="1"/>
          <p:nvPr/>
        </p:nvSpPr>
        <p:spPr>
          <a:xfrm>
            <a:off x="4191000" y="3221295"/>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24:15</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97163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1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7350"/>
            <a:ext cx="9144000" cy="160541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84" y="1706002"/>
            <a:ext cx="9144000" cy="1508105"/>
          </a:xfrm>
          <a:prstGeom prst="rect">
            <a:avLst/>
          </a:prstGeom>
          <a:noFill/>
        </p:spPr>
        <p:txBody>
          <a:bodyPr wrap="square" rtlCol="0">
            <a:spAutoFit/>
          </a:bodyPr>
          <a:lstStyle/>
          <a:p>
            <a:pPr algn="ctr"/>
            <a:r>
              <a:rPr lang="en-US" sz="4800" dirty="0">
                <a:solidFill>
                  <a:schemeClr val="bg1"/>
                </a:solidFill>
                <a:effectLst>
                  <a:outerShdw blurRad="50800" dist="50800" dir="5400000" algn="ctr" rotWithShape="0">
                    <a:schemeClr val="tx1"/>
                  </a:outerShdw>
                </a:effectLst>
                <a:latin typeface="Augustus" pitchFamily="2" charset="0"/>
              </a:rPr>
              <a:t>In the End</a:t>
            </a:r>
            <a:br>
              <a:rPr lang="en-US" sz="4800" dirty="0">
                <a:solidFill>
                  <a:schemeClr val="bg1"/>
                </a:solidFill>
                <a:effectLst>
                  <a:outerShdw blurRad="50800" dist="50800" dir="5400000" algn="ctr" rotWithShape="0">
                    <a:schemeClr val="tx1"/>
                  </a:outerShdw>
                </a:effectLst>
                <a:latin typeface="Augustus" pitchFamily="2" charset="0"/>
              </a:rPr>
            </a:br>
            <a:endParaRPr lang="en-US" sz="4400" dirty="0">
              <a:solidFill>
                <a:schemeClr val="bg1"/>
              </a:solidFill>
              <a:latin typeface="Augustus" pitchFamily="2" charset="0"/>
            </a:endParaRPr>
          </a:p>
        </p:txBody>
      </p:sp>
      <p:cxnSp>
        <p:nvCxnSpPr>
          <p:cNvPr id="6" name="Straight Connector 5"/>
          <p:cNvCxnSpPr/>
          <p:nvPr/>
        </p:nvCxnSpPr>
        <p:spPr>
          <a:xfrm>
            <a:off x="2971800" y="2495550"/>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2458819"/>
            <a:ext cx="5943600" cy="646331"/>
          </a:xfrm>
          <a:prstGeom prst="rect">
            <a:avLst/>
          </a:prstGeom>
          <a:noFill/>
        </p:spPr>
        <p:txBody>
          <a:bodyPr wrap="square" rtlCol="0">
            <a:spAutoFit/>
          </a:bodyPr>
          <a:lstStyle/>
          <a:p>
            <a:pPr algn="ctr"/>
            <a:r>
              <a:rPr lang="en-US" sz="3600" dirty="0">
                <a:solidFill>
                  <a:srgbClr val="FFC000"/>
                </a:solidFill>
                <a:effectLst>
                  <a:outerShdw blurRad="38100" dist="38100" dir="2700000" algn="tl">
                    <a:srgbClr val="000000">
                      <a:alpha val="43137"/>
                    </a:srgbClr>
                  </a:outerShdw>
                </a:effectLst>
                <a:latin typeface="Century Gothic" panose="020B0502020202020204" pitchFamily="34" charset="0"/>
              </a:rPr>
              <a:t>WE LEARNED</a:t>
            </a:r>
          </a:p>
        </p:txBody>
      </p:sp>
    </p:spTree>
    <p:extLst>
      <p:ext uri="{BB962C8B-B14F-4D97-AF65-F5344CB8AC3E}">
        <p14:creationId xmlns:p14="http://schemas.microsoft.com/office/powerpoint/2010/main" val="59318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313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2550"/>
            <a:ext cx="9182100" cy="19812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9703" y="1696075"/>
            <a:ext cx="7848600" cy="769441"/>
          </a:xfrm>
          <a:prstGeom prst="rect">
            <a:avLst/>
          </a:prstGeom>
          <a:noFill/>
        </p:spPr>
        <p:txBody>
          <a:bodyPr wrap="square" rtlCol="0">
            <a:spAutoFit/>
          </a:bodyPr>
          <a:lstStyle/>
          <a:p>
            <a:pPr algn="ctr"/>
            <a:r>
              <a:rPr lang="en-US" sz="4400" dirty="0">
                <a:solidFill>
                  <a:schemeClr val="bg1"/>
                </a:solidFill>
                <a:effectLst>
                  <a:outerShdw blurRad="50800" dist="50800" dir="5400000" algn="ctr" rotWithShape="0">
                    <a:schemeClr val="tx1"/>
                  </a:outerShdw>
                </a:effectLst>
                <a:latin typeface="Augustus" pitchFamily="2" charset="0"/>
              </a:rPr>
              <a:t>TRUST IN GOD</a:t>
            </a:r>
            <a:endParaRPr lang="en-US" sz="4400" dirty="0">
              <a:solidFill>
                <a:schemeClr val="bg1"/>
              </a:solidFill>
              <a:latin typeface="Augustus" pitchFamily="2" charset="0"/>
            </a:endParaRPr>
          </a:p>
        </p:txBody>
      </p:sp>
      <p:sp>
        <p:nvSpPr>
          <p:cNvPr id="2" name="TextBox 1"/>
          <p:cNvSpPr txBox="1"/>
          <p:nvPr/>
        </p:nvSpPr>
        <p:spPr>
          <a:xfrm>
            <a:off x="190500" y="1352550"/>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1</a:t>
            </a: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400" y="2473464"/>
            <a:ext cx="5943600"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HE IS FAITHFUL, ALWAYS</a:t>
            </a:r>
          </a:p>
        </p:txBody>
      </p:sp>
    </p:spTree>
    <p:extLst>
      <p:ext uri="{BB962C8B-B14F-4D97-AF65-F5344CB8AC3E}">
        <p14:creationId xmlns:p14="http://schemas.microsoft.com/office/powerpoint/2010/main" val="256256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3350"/>
            <a:ext cx="9144000" cy="48006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253" y="285750"/>
            <a:ext cx="9144000" cy="4031873"/>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And the Lord gave them rest on every side, just as he had solemnly promised their ancestors. None of their enemies could stand against them, for the Lord helped them conquer all their enemies.  Not a single one of all the good promises the Lord had given to the family of Israel was left unfulfilled; everything he had spoken came true.”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343400" y="4278597"/>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21:44-45</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20167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3797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50"/>
            <a:ext cx="9182100" cy="1905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33450" y="1572964"/>
            <a:ext cx="7848600" cy="584775"/>
          </a:xfrm>
          <a:prstGeom prst="rect">
            <a:avLst/>
          </a:prstGeom>
          <a:noFill/>
        </p:spPr>
        <p:txBody>
          <a:bodyPr wrap="square" rtlCol="0">
            <a:spAutoFit/>
          </a:bodyPr>
          <a:lstStyle/>
          <a:p>
            <a:pPr algn="ctr"/>
            <a:r>
              <a:rPr lang="en-US" sz="3200" dirty="0">
                <a:solidFill>
                  <a:schemeClr val="bg1"/>
                </a:solidFill>
                <a:effectLst>
                  <a:outerShdw blurRad="50800" dist="50800" dir="5400000" algn="ctr" rotWithShape="0">
                    <a:schemeClr val="tx1"/>
                  </a:outerShdw>
                </a:effectLst>
                <a:latin typeface="Augustus" pitchFamily="2" charset="0"/>
              </a:rPr>
              <a:t>SERVE GOD WHOLEHEARTEDLY</a:t>
            </a:r>
            <a:endParaRPr lang="en-US" sz="32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2</a:t>
            </a:r>
          </a:p>
        </p:txBody>
      </p:sp>
      <p:sp>
        <p:nvSpPr>
          <p:cNvPr id="6" name="TextBox 5"/>
          <p:cNvSpPr txBox="1"/>
          <p:nvPr/>
        </p:nvSpPr>
        <p:spPr>
          <a:xfrm>
            <a:off x="990600" y="2473464"/>
            <a:ext cx="7734300" cy="646331"/>
          </a:xfrm>
          <a:prstGeom prst="rect">
            <a:avLst/>
          </a:prstGeom>
          <a:noFill/>
        </p:spPr>
        <p:txBody>
          <a:bodyPr wrap="square" rtlCol="0">
            <a:spAutoFit/>
          </a:bodyPr>
          <a:lstStyle/>
          <a:p>
            <a:pPr algn="ctr"/>
            <a:r>
              <a:rPr lang="en-US" sz="3600" dirty="0">
                <a:solidFill>
                  <a:srgbClr val="FFC000"/>
                </a:solidFill>
                <a:effectLst>
                  <a:outerShdw blurRad="38100" dist="38100" dir="2700000" algn="tl">
                    <a:srgbClr val="000000">
                      <a:alpha val="43137"/>
                    </a:srgbClr>
                  </a:outerShdw>
                </a:effectLst>
                <a:latin typeface="Century Gothic" panose="020B0502020202020204" pitchFamily="34" charset="0"/>
              </a:rPr>
              <a:t>LITTLE IDOLS ARE A BIG DEAL</a:t>
            </a:r>
          </a:p>
        </p:txBody>
      </p:sp>
      <p:cxnSp>
        <p:nvCxnSpPr>
          <p:cNvPr id="7" name="Straight Connector 6"/>
          <p:cNvCxnSpPr/>
          <p:nvPr/>
        </p:nvCxnSpPr>
        <p:spPr>
          <a:xfrm>
            <a:off x="2895600" y="23431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53" y="971550"/>
            <a:ext cx="9144000" cy="32004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156643"/>
            <a:ext cx="9144000" cy="2062103"/>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“So be very careful to follow everything Moses wrote in the Book of Instruction.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Do not deviate from it, </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turning either to the right or to the left. </a:t>
            </a:r>
          </a:p>
        </p:txBody>
      </p:sp>
      <p:sp>
        <p:nvSpPr>
          <p:cNvPr id="6" name="TextBox 5"/>
          <p:cNvSpPr txBox="1"/>
          <p:nvPr/>
        </p:nvSpPr>
        <p:spPr>
          <a:xfrm>
            <a:off x="4149152" y="3333750"/>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23:6</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815822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6172</TotalTime>
  <Words>221</Words>
  <Application>Microsoft Office PowerPoint</Application>
  <PresentationFormat>On-screen Show (16:9)</PresentationFormat>
  <Paragraphs>38</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Augustus</vt:lpstr>
      <vt:lpstr>Calibri</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BROCK</cp:lastModifiedBy>
  <cp:revision>137</cp:revision>
  <dcterms:created xsi:type="dcterms:W3CDTF">2016-04-14T00:39:04Z</dcterms:created>
  <dcterms:modified xsi:type="dcterms:W3CDTF">2016-07-28T23:39:25Z</dcterms:modified>
</cp:coreProperties>
</file>