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77" r:id="rId8"/>
    <p:sldId id="265" r:id="rId9"/>
    <p:sldId id="278" r:id="rId10"/>
    <p:sldId id="279" r:id="rId11"/>
    <p:sldId id="280" r:id="rId12"/>
    <p:sldId id="260" r:id="rId13"/>
    <p:sldId id="281" r:id="rId14"/>
    <p:sldId id="282" r:id="rId15"/>
    <p:sldId id="274" r:id="rId16"/>
    <p:sldId id="283" r:id="rId17"/>
    <p:sldId id="284" r:id="rId18"/>
    <p:sldId id="285" r:id="rId19"/>
    <p:sldId id="286" r:id="rId20"/>
    <p:sldId id="287" r:id="rId21"/>
    <p:sldId id="268" r:id="rId22"/>
    <p:sldId id="275" r:id="rId23"/>
    <p:sldId id="271" r:id="rId24"/>
    <p:sldId id="269" r:id="rId25"/>
    <p:sldId id="288" r:id="rId26"/>
    <p:sldId id="289" r:id="rId27"/>
    <p:sldId id="272" r:id="rId28"/>
    <p:sldId id="27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5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8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0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7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E925-C79F-42A1-A729-2F274C94889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5651" y="697408"/>
            <a:ext cx="33438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P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eopl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885950"/>
            <a:ext cx="472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N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ATIVIT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Y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3214" y="1581150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OF THE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7635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‘You must worship the Lord your God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and serve only him.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4:8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1446988"/>
            <a:ext cx="609600" cy="6266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" y="876984"/>
            <a:ext cx="800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Worship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1" y="2030909"/>
            <a:ext cx="5181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Uncertainties</a:t>
            </a:r>
            <a:endParaRPr lang="en-US" sz="44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427283"/>
            <a:ext cx="91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2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1438930"/>
            <a:ext cx="4190999" cy="52322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through the 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7635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“Where is the one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been born king of the Jews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2:2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5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0495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God has not given us a spirit of fear and timidity,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power, love, and self-discipline.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Timothy 1:7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1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7635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and courageous.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be terrified; do not be discouraged,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your God will be with you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wherever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go."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Joshua 1:9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3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1446988"/>
            <a:ext cx="609600" cy="6266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" y="1313941"/>
            <a:ext cx="800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Worship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962150"/>
            <a:ext cx="5181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generously</a:t>
            </a:r>
            <a:endParaRPr lang="en-US" sz="44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1427282"/>
            <a:ext cx="91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3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7635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“…and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fell down and worshiped him. Then, opening their treasures,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offered him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gifts…”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2:11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76900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sword" pitchFamily="50" charset="0"/>
              </a:rPr>
              <a:t>Magi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sword" pitchFamily="50" charset="0"/>
            </a:endParaRPr>
          </a:p>
        </p:txBody>
      </p:sp>
      <p:pic>
        <p:nvPicPr>
          <p:cNvPr id="1028" name="Picture 4" descr="Image result for magi stained gla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3"/>
          <a:stretch/>
        </p:blipFill>
        <p:spPr bwMode="auto">
          <a:xfrm>
            <a:off x="3657600" y="502344"/>
            <a:ext cx="2971800" cy="42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648" y="43815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tithe of everything from the land, whether grain from the soil or fruit from the trees, belongs to the LORD; it is holy to the LORD.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Leviticus 27:30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man according as he purposed in his heart, so let him give: not grudgingly, or of necessity: for God loves a cheerful giver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Cor. 9:7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first day of the week let each one of you lay something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aside” 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Cor. 16:2</a:t>
            </a:r>
          </a:p>
        </p:txBody>
      </p:sp>
    </p:spTree>
    <p:extLst>
      <p:ext uri="{BB962C8B-B14F-4D97-AF65-F5344CB8AC3E}">
        <p14:creationId xmlns:p14="http://schemas.microsoft.com/office/powerpoint/2010/main" val="4858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1446988"/>
            <a:ext cx="609600" cy="6266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" y="1313941"/>
            <a:ext cx="800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Let Worship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038350"/>
            <a:ext cx="5181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Change you</a:t>
            </a:r>
            <a:endParaRPr lang="en-US" sz="44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1427282"/>
            <a:ext cx="91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4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7635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“…they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departed to their own country 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another way.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…”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2:12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5651" y="697408"/>
            <a:ext cx="33438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P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eopl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885950"/>
            <a:ext cx="472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N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ATIVIT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Y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3214" y="1581150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OF THE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900" y="814052"/>
            <a:ext cx="8001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worship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062683"/>
            <a:ext cx="7620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MAGI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571759"/>
            <a:ext cx="2286000" cy="52322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Like the 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1428750"/>
            <a:ext cx="609600" cy="6266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" y="1200150"/>
            <a:ext cx="800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Worship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9935" y="1734890"/>
            <a:ext cx="2286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J</a:t>
            </a:r>
            <a:r>
              <a:rPr lang="en-US" sz="48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esus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1411724"/>
            <a:ext cx="91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1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065" y="158115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is the newborn king of the Jews?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saw his star as it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rose, </a:t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come to worship him.”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2:2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gi from the 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38" y="590550"/>
            <a:ext cx="5372100" cy="392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524" y="97155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the king appointed Daniel to a high position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gave him many valuable gifts.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 Daniel ruler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whole province of Babylon,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 as chief over all his wise men.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2:48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04775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star will rise from Jacob;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a scepter will emerge from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Israel….</a:t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ruler will rise in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Jacob…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Numbers 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24:17,19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48</Words>
  <Application>Microsoft Office PowerPoint</Application>
  <PresentationFormat>On-screen Show (16:9)</PresentationFormat>
  <Paragraphs>48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21</cp:revision>
  <dcterms:created xsi:type="dcterms:W3CDTF">2016-11-17T01:07:37Z</dcterms:created>
  <dcterms:modified xsi:type="dcterms:W3CDTF">2016-11-28T20:32:08Z</dcterms:modified>
</cp:coreProperties>
</file>