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32" r:id="rId4"/>
    <p:sldMasterId id="2147483744" r:id="rId5"/>
    <p:sldMasterId id="2147483756" r:id="rId6"/>
    <p:sldMasterId id="2147483768" r:id="rId7"/>
  </p:sldMasterIdLst>
  <p:notesMasterIdLst>
    <p:notesMasterId r:id="rId39"/>
  </p:notesMasterIdLst>
  <p:sldIdLst>
    <p:sldId id="257" r:id="rId8"/>
    <p:sldId id="256" r:id="rId9"/>
    <p:sldId id="297" r:id="rId10"/>
    <p:sldId id="295" r:id="rId11"/>
    <p:sldId id="293" r:id="rId12"/>
    <p:sldId id="258" r:id="rId13"/>
    <p:sldId id="294" r:id="rId14"/>
    <p:sldId id="342" r:id="rId15"/>
    <p:sldId id="338" r:id="rId16"/>
    <p:sldId id="357" r:id="rId17"/>
    <p:sldId id="356" r:id="rId18"/>
    <p:sldId id="358" r:id="rId19"/>
    <p:sldId id="359" r:id="rId20"/>
    <p:sldId id="361" r:id="rId21"/>
    <p:sldId id="362" r:id="rId22"/>
    <p:sldId id="363" r:id="rId23"/>
    <p:sldId id="364" r:id="rId24"/>
    <p:sldId id="365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6" r:id="rId34"/>
    <p:sldId id="377" r:id="rId35"/>
    <p:sldId id="375" r:id="rId36"/>
    <p:sldId id="378" r:id="rId37"/>
    <p:sldId id="289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9FE331"/>
    <a:srgbClr val="669900"/>
    <a:srgbClr val="008000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0115-B59D-41A4-8332-D320CD46F959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F578-CF60-492D-A4D9-522B431D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0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5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2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0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1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7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5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7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9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1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1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25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76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1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45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8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9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84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24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8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94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53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14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2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47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55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98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3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07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2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1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2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9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6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46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2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19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85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81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21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2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94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3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9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21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92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84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16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1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025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8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39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23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18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7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1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19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8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82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1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2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8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0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35" y="158115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WHAT DAMAGES US?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742664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5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1150"/>
            <a:ext cx="8305800" cy="2323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Unaddressed Grudges</a:t>
            </a: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Surely resentment destroys the fool,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and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jealousy kills the simple.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job 5:2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41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47750"/>
            <a:ext cx="4419600" cy="2494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6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52550"/>
            <a:ext cx="8001000" cy="3029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Unaddressed guilt</a:t>
            </a:r>
          </a:p>
          <a:p>
            <a:pPr algn="ctr">
              <a:lnSpc>
                <a:spcPts val="3500"/>
              </a:lnSpc>
            </a:pPr>
            <a:r>
              <a:rPr lang="en-US" sz="4400" i="1" cap="all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“My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guilt has overwhelmed me like a burden too heavy to bear ... I’m bowed down and brought low; all day long I go about mourning.” </a:t>
            </a:r>
            <a:b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Psalm 38:4,6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0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earded broken man silhouet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57" b="16794"/>
          <a:stretch/>
        </p:blipFill>
        <p:spPr bwMode="auto">
          <a:xfrm>
            <a:off x="-15026" y="-680970"/>
            <a:ext cx="9109164" cy="59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5" y="528264"/>
            <a:ext cx="4082357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KING  DAVID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38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lnSpc>
                <a:spcPts val="1900"/>
              </a:lnSpc>
            </a:pP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My guilt overwhelms me—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   it is a burden too heavy to bear.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b="1" baseline="30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5 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My wounds fester and stink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   because of my foolish sins.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b="1" baseline="30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6 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am bent over and racked with pain.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   All day long I walk around filled with grief.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b="1" baseline="30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7 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 raging fever burns within me,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   and my health is broken.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b="1" baseline="30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8 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am exhausted and completely crushed.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   My groans come from an anguished heart.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18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52550"/>
            <a:ext cx="8001000" cy="3029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Unaddressed Grief</a:t>
            </a:r>
          </a:p>
          <a:p>
            <a:pPr algn="ctr">
              <a:lnSpc>
                <a:spcPts val="3500"/>
              </a:lnSpc>
            </a:pPr>
            <a:r>
              <a:rPr lang="en-US" sz="4400" i="1" cap="all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“Lord, have mercy, because I am in misery.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My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eyes are weak from so much crying,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and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my whole being is tired from grief.” 	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Psalm 31:9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52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256" y="120015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DOES JESUS RESTORE OUR SOUL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?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66950"/>
            <a:ext cx="8001000" cy="1746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You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intended to harm me,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but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God intended it all for good.	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Genesis 50:20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667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Jesus makes something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good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out of bad</a:t>
            </a:r>
          </a:p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90550"/>
            <a:ext cx="8907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ugustus" pitchFamily="2" charset="0"/>
              </a:rPr>
              <a:t>1</a:t>
            </a:r>
            <a:endParaRPr lang="en-US" sz="23900" dirty="0">
              <a:solidFill>
                <a:schemeClr val="accent3">
                  <a:lumMod val="40000"/>
                  <a:lumOff val="60000"/>
                </a:schemeClr>
              </a:soli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50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90550"/>
            <a:ext cx="8907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ugustus" pitchFamily="2" charset="0"/>
              </a:rPr>
              <a:t>2</a:t>
            </a:r>
            <a:endParaRPr lang="en-US" sz="23900" dirty="0">
              <a:solidFill>
                <a:schemeClr val="accent3">
                  <a:lumMod val="40000"/>
                  <a:lumOff val="60000"/>
                </a:schemeClr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211" y="1962150"/>
            <a:ext cx="8001000" cy="2644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But he was pierced for our rebellion,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   crushed for our sins.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He was beaten so we could be whole.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   He was whipped so we could be healed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Isaiah 53:5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667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Jesus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takes my guilt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on himself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  <a:cs typeface="JasmineUPC" panose="02020603050405020304" pitchFamily="18" charset="-34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90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90550"/>
            <a:ext cx="8907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ugustus" pitchFamily="2" charset="0"/>
              </a:rPr>
              <a:t>3</a:t>
            </a:r>
            <a:endParaRPr lang="en-US" sz="23900" dirty="0">
              <a:solidFill>
                <a:schemeClr val="accent3">
                  <a:lumMod val="40000"/>
                  <a:lumOff val="60000"/>
                </a:schemeClr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211" y="2167122"/>
            <a:ext cx="8001000" cy="2195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He was despised and rejected—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   a man of sorrows,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acquainted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with deepest grief.</a:t>
            </a:r>
            <a:b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Isaiah 53:3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667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Jesus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feels my grief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and Heals my heart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  <a:cs typeface="JasmineUPC" panose="02020603050405020304" pitchFamily="18" charset="-34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0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256" y="120015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SHOULD WE RESPOND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?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2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66950"/>
            <a:ext cx="8001000" cy="1746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So now there is no condemnation for those who belong to Christ Jesus.	</a:t>
            </a:r>
            <a:b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Romans 8:1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6675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Trust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that Jesus forgave YOU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  <a:cs typeface="JasmineUPC" panose="02020603050405020304" pitchFamily="18" charset="-34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65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332" y="1733550"/>
            <a:ext cx="8001000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Get rid of all bitterness, rage, anger, harsh words, and slander, as well as all types of evil behavior.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Instead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, be kind to each other, tenderhearted, forgiving one another, just as God through Christ has forgiven you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5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Ephesians 4:31-32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3349" y="39249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Forgive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YOur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offenders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  <a:cs typeface="JasmineUPC" panose="02020603050405020304" pitchFamily="18" charset="-34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68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191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Yoke up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  <a:cs typeface="JasmineUPC" panose="02020603050405020304" pitchFamily="18" charset="-34"/>
              </a:rPr>
              <a:t>With Jesus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1100" y="2419350"/>
            <a:ext cx="6629400" cy="990015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Take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my yoke upon you.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dirty="0" smtClean="0">
                <a:latin typeface="Augustus" pitchFamily="2" charset="0"/>
                <a:cs typeface="JasmineUPC" panose="02020603050405020304" pitchFamily="18" charset="-34"/>
              </a:rPr>
              <a:t>Matthew 11:29</a:t>
            </a:r>
            <a:endParaRPr lang="en-US" dirty="0" smtClean="0"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89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58293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7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42950"/>
            <a:ext cx="8458200" cy="374718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Then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Jesus said,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Come to me,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all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of you who are weary and carry heavy burdens,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and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I will give you rest.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Take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my yoke upon you. Let me teach you, because I am humble and gentle at heart, and you will find rest for your souls.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For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my yoke is easy to bear, and the burden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give you is light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.”</a:t>
            </a:r>
          </a:p>
          <a:p>
            <a:pPr algn="ctr">
              <a:lnSpc>
                <a:spcPts val="4000"/>
              </a:lnSpc>
            </a:pPr>
            <a:r>
              <a:rPr lang="en-US" dirty="0" smtClean="0">
                <a:latin typeface="Augustus" pitchFamily="2" charset="0"/>
                <a:cs typeface="JasmineUPC" panose="02020603050405020304" pitchFamily="18" charset="-34"/>
              </a:rPr>
              <a:t>Matthew 11:28-30</a:t>
            </a:r>
            <a:endParaRPr lang="en-US" dirty="0" smtClean="0"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12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468" y="2114550"/>
            <a:ext cx="8458200" cy="1579663"/>
          </a:xfrm>
          <a:prstGeom prst="rect">
            <a:avLst/>
          </a:prstGeom>
          <a:solidFill>
            <a:schemeClr val="accent3">
              <a:lumMod val="60000"/>
              <a:lumOff val="40000"/>
              <a:alpha val="36000"/>
            </a:scheme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>
                <a:latin typeface="Augustus" pitchFamily="2" charset="0"/>
              </a:rPr>
              <a:t>when you're yoked up with Jesus, </a:t>
            </a:r>
            <a:endParaRPr lang="en-US" sz="2800" dirty="0" smtClean="0">
              <a:latin typeface="Augustus" pitchFamily="2" charset="0"/>
            </a:endParaRP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latin typeface="Augustus" pitchFamily="2" charset="0"/>
              </a:rPr>
              <a:t>it's </a:t>
            </a:r>
            <a:r>
              <a:rPr lang="en-US" sz="2800" dirty="0">
                <a:latin typeface="Augustus" pitchFamily="2" charset="0"/>
              </a:rPr>
              <a:t>impossible for you to run </a:t>
            </a:r>
            <a:endParaRPr lang="en-US" sz="2800" dirty="0" smtClean="0">
              <a:latin typeface="Augustus" pitchFamily="2" charset="0"/>
            </a:endParaRP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latin typeface="Augustus" pitchFamily="2" charset="0"/>
              </a:rPr>
              <a:t>into the ditch</a:t>
            </a:r>
            <a:endParaRPr lang="en-US" sz="2800" dirty="0"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2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952" y="1047750"/>
            <a:ext cx="8382000" cy="2785378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The Lord is my shepherd;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   I have all that I need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lets me rest in green meadows;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   he leads me beside peaceful streams.</a:t>
            </a: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renews my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strength…</a:t>
            </a:r>
            <a:endParaRPr lang="en-US" sz="4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1600" dirty="0" smtClean="0">
                <a:latin typeface="Augustus" pitchFamily="2" charset="0"/>
                <a:cs typeface="JasmineUPC" panose="02020603050405020304" pitchFamily="18" charset="-34"/>
              </a:rPr>
              <a:t>Psalm 23:1-3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469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08" y="1167551"/>
            <a:ext cx="403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84" y="3797734"/>
            <a:ext cx="194468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623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80385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ugustus" pitchFamily="2" charset="0"/>
              </a:rPr>
              <a:t>Living in the goodness of God</a:t>
            </a:r>
            <a:endParaRPr lang="en-US" dirty="0">
              <a:latin typeface="Augustu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428" y="203835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God’s Goodness Can Restore You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49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19150"/>
            <a:ext cx="8458200" cy="374718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Then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Jesus said,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Come to me,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all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of you who are weary and carry heavy burdens,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and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I will give you rest.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Take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my yoke upon you. Let me teach you, because I am humble and gentle at heart, and you will find rest for your souls.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500"/>
              </a:lnSpc>
            </a:pP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For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my yoke is easy to bear, and the burden 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give you is light</a:t>
            </a:r>
            <a:r>
              <a:rPr lang="en-US" sz="4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.”</a:t>
            </a:r>
          </a:p>
          <a:p>
            <a:pPr algn="ctr">
              <a:lnSpc>
                <a:spcPts val="4000"/>
              </a:lnSpc>
            </a:pPr>
            <a:r>
              <a:rPr lang="en-US" dirty="0" smtClean="0">
                <a:latin typeface="Augustus" pitchFamily="2" charset="0"/>
                <a:cs typeface="JasmineUPC" panose="02020603050405020304" pitchFamily="18" charset="-34"/>
              </a:rPr>
              <a:t>Matthew 11:28-30</a:t>
            </a:r>
            <a:endParaRPr lang="en-US" dirty="0" smtClean="0"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00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12847</TotalTime>
  <Words>307</Words>
  <Application>Microsoft Office PowerPoint</Application>
  <PresentationFormat>On-screen Show (16:9)</PresentationFormat>
  <Paragraphs>64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Office Theme</vt:lpstr>
      <vt:lpstr>4_Office Theme</vt:lpstr>
      <vt:lpstr>5_Office Theme</vt:lpstr>
      <vt:lpstr>2_Office Theme</vt:lpstr>
      <vt:lpstr>3_Office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56</cp:revision>
  <dcterms:created xsi:type="dcterms:W3CDTF">2018-07-18T00:14:39Z</dcterms:created>
  <dcterms:modified xsi:type="dcterms:W3CDTF">2018-08-14T22:23:40Z</dcterms:modified>
</cp:coreProperties>
</file>