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65" r:id="rId3"/>
    <p:sldId id="269" r:id="rId4"/>
    <p:sldId id="278" r:id="rId5"/>
    <p:sldId id="342" r:id="rId6"/>
    <p:sldId id="330" r:id="rId7"/>
    <p:sldId id="333" r:id="rId8"/>
    <p:sldId id="346" r:id="rId9"/>
    <p:sldId id="347" r:id="rId10"/>
    <p:sldId id="360" r:id="rId11"/>
    <p:sldId id="359" r:id="rId12"/>
    <p:sldId id="348" r:id="rId13"/>
    <p:sldId id="349" r:id="rId14"/>
    <p:sldId id="351" r:id="rId15"/>
    <p:sldId id="361" r:id="rId16"/>
    <p:sldId id="352" r:id="rId17"/>
    <p:sldId id="353" r:id="rId18"/>
    <p:sldId id="341" r:id="rId19"/>
    <p:sldId id="354" r:id="rId20"/>
    <p:sldId id="338" r:id="rId21"/>
    <p:sldId id="364" r:id="rId22"/>
    <p:sldId id="356" r:id="rId23"/>
    <p:sldId id="362" r:id="rId24"/>
    <p:sldId id="363" r:id="rId25"/>
    <p:sldId id="355" r:id="rId26"/>
    <p:sldId id="365" r:id="rId27"/>
    <p:sldId id="367" r:id="rId28"/>
    <p:sldId id="366" r:id="rId29"/>
    <p:sldId id="358" r:id="rId30"/>
    <p:sldId id="308"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a:srgbClr val="996633"/>
    <a:srgbClr val="D9A40D"/>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336" y="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5/16/2017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0E04-9020-4D96-B703-2D053106E7B0}" type="slidenum">
              <a:rPr lang="en-US" smtClean="0"/>
              <a:t>3</a:t>
            </a:fld>
            <a:endParaRPr lang="en-US"/>
          </a:p>
        </p:txBody>
      </p:sp>
    </p:spTree>
    <p:extLst>
      <p:ext uri="{BB962C8B-B14F-4D97-AF65-F5344CB8AC3E}">
        <p14:creationId xmlns:p14="http://schemas.microsoft.com/office/powerpoint/2010/main" val="210852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5/16/2017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5/16/2017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5953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99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8191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5" y="1882685"/>
            <a:ext cx="7703780"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FOCUS ON </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WHAT YOU HAVE</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457593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04950"/>
            <a:ext cx="7848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Then Peter said,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Silver or gold I do not have,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what I do have I give you.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name of Jesus Christ of Nazareth,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walk.”</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3:6</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003233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657350"/>
            <a:ext cx="4267200" cy="369332"/>
          </a:xfrm>
          <a:prstGeom prst="rect">
            <a:avLst/>
          </a:prstGeom>
          <a:noFill/>
        </p:spPr>
        <p:txBody>
          <a:bodyPr wrap="square" rtlCol="0">
            <a:spAutoFit/>
          </a:bodyPr>
          <a:lstStyle/>
          <a:p>
            <a:r>
              <a:rPr lang="en-US" dirty="0" smtClean="0">
                <a:solidFill>
                  <a:schemeClr val="bg1"/>
                </a:solidFill>
              </a:rPr>
              <a:t>VIDEO OF KID WITHOUT MUCH</a:t>
            </a:r>
            <a:endParaRPr lang="en-US" dirty="0">
              <a:solidFill>
                <a:schemeClr val="bg1"/>
              </a:solidFill>
            </a:endParaRPr>
          </a:p>
        </p:txBody>
      </p:sp>
    </p:spTree>
    <p:extLst>
      <p:ext uri="{BB962C8B-B14F-4D97-AF65-F5344CB8AC3E}">
        <p14:creationId xmlns:p14="http://schemas.microsoft.com/office/powerpoint/2010/main" val="26303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5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29710" y="8953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5" y="1882685"/>
            <a:ext cx="7703780"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DON’T </a:t>
            </a: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OBSESS </a:t>
            </a: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ON</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PAST FAILURES</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921532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1504950"/>
            <a:ext cx="8229600" cy="2185214"/>
          </a:xfrm>
          <a:prstGeom prst="rect">
            <a:avLst/>
          </a:prstGeom>
          <a:noFill/>
        </p:spPr>
        <p:txBody>
          <a:bodyPr wrap="square" rtlCol="0">
            <a:spAutoFit/>
          </a:bodyPr>
          <a:lstStyle/>
          <a:p>
            <a:pPr algn="ctr"/>
            <a:r>
              <a:rPr lang="en-US" sz="4000" dirty="0">
                <a:solidFill>
                  <a:srgbClr val="FFCC99"/>
                </a:solidFill>
                <a:effectLst>
                  <a:outerShdw blurRad="50800" dist="50800" dir="5400000" algn="ctr" rotWithShape="0">
                    <a:schemeClr val="bg2">
                      <a:lumMod val="10000"/>
                    </a:schemeClr>
                  </a:outerShdw>
                </a:effectLst>
                <a:latin typeface="Franklin Gothic Demi" panose="020B0703020102020204" pitchFamily="34" charset="0"/>
              </a:rPr>
              <a:t> </a:t>
            </a: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Peter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saw his opportunity and addressed the crowd.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People of Israel,” he said, “what is so surprising about this? And why stare at us as though we had made this man walk by our own power or godliness</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3:12</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321978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8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38400" y="743912"/>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4</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4" y="1882685"/>
            <a:ext cx="8021945"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MAKE IT </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ALL ABOUT JESUS</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1260254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14350"/>
            <a:ext cx="8229600" cy="3046988"/>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it is the God of Abraham, Isaac, and Jacob—the God of all our ancestors—who has brought glory to his servant </a:t>
            </a:r>
            <a:r>
              <a:rPr lang="en-US" sz="2400" u="sng"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by doing this. This is the same </a:t>
            </a:r>
            <a:r>
              <a:rPr lang="en-US" sz="2400" u="sng"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rejected this holy, righteous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one…You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killed the author of life, but God raised him from the dead. And we are witnesses of this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fact!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“Through faith in the name of </a:t>
            </a:r>
            <a:r>
              <a:rPr lang="en-US" sz="2400" u="sng"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this man was healed—and you know how crippled he was before. Faith in </a:t>
            </a:r>
            <a:r>
              <a:rPr lang="en-US" sz="2400" u="sng"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name has healed him before your very eyes.</a:t>
            </a: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3:13-16</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98276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73926" y="3580775"/>
            <a:ext cx="6069874" cy="342900"/>
          </a:xfrm>
          <a:prstGeom prst="rect">
            <a:avLst/>
          </a:prstGeom>
          <a:solidFill>
            <a:schemeClr val="tx1"/>
          </a:solidFill>
          <a:ln>
            <a:noFill/>
          </a:ln>
          <a:effectLst>
            <a:glow rad="546100">
              <a:schemeClr val="tx1">
                <a:alpha val="9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952750"/>
            <a:ext cx="8763000" cy="1446550"/>
          </a:xfrm>
          <a:prstGeom prst="rect">
            <a:avLst/>
          </a:prstGeom>
          <a:noFill/>
          <a:ln>
            <a:noFill/>
          </a:ln>
        </p:spPr>
        <p:txBody>
          <a:bodyPr wrap="square" lIns="91440" tIns="45720" rIns="91440" bIns="45720">
            <a:spAutoFit/>
          </a:bodyPr>
          <a:lstStyle/>
          <a:p>
            <a:pPr algn="ctr"/>
            <a:r>
              <a:rPr lang="en-US" sz="8800" b="1" dirty="0" smtClean="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rPr>
              <a:t>AROUND YOU</a:t>
            </a:r>
            <a:endParaRPr lang="en-US" sz="8800" b="1" dirty="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endParaRPr>
          </a:p>
        </p:txBody>
      </p:sp>
      <p:sp>
        <p:nvSpPr>
          <p:cNvPr id="4" name="Rectangle 3"/>
          <p:cNvSpPr/>
          <p:nvPr/>
        </p:nvSpPr>
        <p:spPr>
          <a:xfrm>
            <a:off x="711926" y="2343150"/>
            <a:ext cx="7289074" cy="769441"/>
          </a:xfrm>
          <a:prstGeom prst="rect">
            <a:avLst/>
          </a:prstGeom>
          <a:noFill/>
          <a:ln>
            <a:noFill/>
          </a:ln>
        </p:spPr>
        <p:txBody>
          <a:bodyPr wrap="square" lIns="91440" tIns="45720" rIns="91440" bIns="45720">
            <a:spAutoFit/>
          </a:bodyPr>
          <a:lstStyle/>
          <a:p>
            <a:pPr algn="ctr"/>
            <a:r>
              <a:rPr lang="en-US" sz="4400" b="1" dirty="0" smtClean="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rPr>
              <a:t>INFLUENCE THOSE</a:t>
            </a:r>
            <a:endParaRPr lang="en-US" sz="4400" b="1" dirty="0">
              <a:ln w="12700">
                <a:solidFill>
                  <a:schemeClr val="tx1"/>
                </a:solidFill>
                <a:prstDash val="solid"/>
              </a:ln>
              <a:solidFill>
                <a:schemeClr val="bg2">
                  <a:tint val="85000"/>
                  <a:satMod val="155000"/>
                </a:schemeClr>
              </a:solidFill>
              <a:effectLst>
                <a:outerShdw blurRad="63500" dist="101600" dir="1740000" sx="101000" sy="101000" algn="tl" rotWithShape="0">
                  <a:prstClr val="black"/>
                </a:outerShdw>
              </a:effectLst>
              <a:latin typeface="Franklin Gothic Demi" panose="020B0703020102020204" pitchFamily="34" charset="0"/>
            </a:endParaRPr>
          </a:p>
        </p:txBody>
      </p:sp>
    </p:spTree>
    <p:extLst>
      <p:ext uri="{BB962C8B-B14F-4D97-AF65-F5344CB8AC3E}">
        <p14:creationId xmlns:p14="http://schemas.microsoft.com/office/powerpoint/2010/main" val="295953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09914"/>
            <a:ext cx="82296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There is salvation in no one else!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God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has given no other name under heaven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by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which we must be saved.”</a:t>
            </a: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4:12</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695616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711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4600" y="8191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5</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4" y="1882685"/>
            <a:ext cx="8021945"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PRAY FOR</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SOMETHING BIG</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64060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668512"/>
            <a:ext cx="8229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The members of the council were amazed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when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saw the boldness of Peter and John,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could see that they were ordinary men with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special training in the Scriptures.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also recognized them as men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had been with Jesus. </a:t>
            </a: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4:13</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96067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89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668512"/>
            <a:ext cx="8229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The members of the council were amazed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when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saw the boldness of Peter and John,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could see that they were ordinary men with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special training in the Scriptures.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also recognized them as men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had been with Jesus. </a:t>
            </a: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4:13</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304883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33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85950"/>
            <a:ext cx="8229600" cy="1938992"/>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now, O Lord, hear their threats, and give us,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servants, great boldness in preaching your word.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Stretch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out your hand with healing power;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may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miraculous signs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wonders be done through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name of your holy servant Jesus.”</a:t>
            </a: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4:29-30</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413349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2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343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xplosion 2 2"/>
          <p:cNvSpPr/>
          <p:nvPr/>
        </p:nvSpPr>
        <p:spPr>
          <a:xfrm>
            <a:off x="7848600" y="3013564"/>
            <a:ext cx="1295400" cy="762000"/>
          </a:xfrm>
          <a:prstGeom prst="irregularSeal2">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39100" y="3257549"/>
            <a:ext cx="990600" cy="276999"/>
          </a:xfrm>
          <a:prstGeom prst="rect">
            <a:avLst/>
          </a:prstGeom>
          <a:noFill/>
        </p:spPr>
        <p:txBody>
          <a:bodyPr wrap="square" rtlCol="0">
            <a:spAutoFit/>
          </a:bodyPr>
          <a:lstStyle/>
          <a:p>
            <a:r>
              <a:rPr lang="en-US" sz="1200" dirty="0" smtClean="0">
                <a:latin typeface="Papyrus" panose="03070502060502030205" pitchFamily="66" charset="0"/>
              </a:rPr>
              <a:t>Jerusalem</a:t>
            </a:r>
            <a:endParaRPr lang="en-US" sz="1200" dirty="0">
              <a:latin typeface="Papyrus" panose="03070502060502030205" pitchFamily="66" charset="0"/>
            </a:endParaRPr>
          </a:p>
        </p:txBody>
      </p:sp>
    </p:spTree>
    <p:extLst>
      <p:ext uri="{BB962C8B-B14F-4D97-AF65-F5344CB8AC3E}">
        <p14:creationId xmlns:p14="http://schemas.microsoft.com/office/powerpoint/2010/main" val="164803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26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8191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5" y="1882685"/>
            <a:ext cx="7703780" cy="1446550"/>
          </a:xfrm>
          <a:prstGeom prst="rect">
            <a:avLst/>
          </a:prstGeom>
          <a:noFill/>
          <a:ln>
            <a:noFill/>
          </a:ln>
        </p:spPr>
        <p:txBody>
          <a:bodyPr wrap="square" lIns="91440" tIns="45720" rIns="91440" bIns="45720">
            <a:spAutoFit/>
          </a:bodyPr>
          <a:lstStyle/>
          <a:p>
            <a:pPr algn="ctr"/>
            <a: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SEE THE</a:t>
            </a:r>
            <a:br>
              <a:rPr lang="en-US" sz="28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NEEDS AROUND YOU</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4239160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76350"/>
            <a:ext cx="7848600" cy="2308324"/>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“As they approached the Temple, a man lame from birth was being carried in. Each day he was put beside the Temple gate, the one called the Beautiful Gate, so he could beg from the people going into the Temple. 3 When he saw Peter and John about to enter, he asked them for some money</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3: 2-3</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824951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023938"/>
            <a:ext cx="4286250" cy="3095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04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3350"/>
            <a:ext cx="61722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33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3350"/>
            <a:ext cx="61722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4" t="9157" r="7834" b="30030"/>
          <a:stretch/>
        </p:blipFill>
        <p:spPr bwMode="auto">
          <a:xfrm>
            <a:off x="3467101" y="1123949"/>
            <a:ext cx="914399"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44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3624</TotalTime>
  <Words>408</Words>
  <Application>Microsoft Office PowerPoint</Application>
  <PresentationFormat>On-screen Show (16:9)</PresentationFormat>
  <Paragraphs>47</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64</cp:revision>
  <dcterms:created xsi:type="dcterms:W3CDTF">2017-03-21T02:22:27Z</dcterms:created>
  <dcterms:modified xsi:type="dcterms:W3CDTF">2017-05-16T16:29:02Z</dcterms:modified>
</cp:coreProperties>
</file>