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Slide1.JPG" descr="Slid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Slide10.JPG" descr="Slid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Slide11.JPG" descr="Slide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Slide4.JPG" descr="Slid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Slide13.JPG" descr="Slide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Slide4.JPG" descr="Slid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Slide15.JPG" descr="Slide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Slide16.JPG" descr="Slid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Slide4.JPG" descr="Slid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Slide18.JPG" descr="Slide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Slide4.JPG" descr="Slid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Slide4.JPG" descr="Slid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Slide20.JPG" descr="Slide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Slide21.JPG" descr="Slide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Slide22.JPG" descr="Slide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Slide4.JPG" descr="Slid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Slide24.JPG" descr="Slide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Slide4.JPG" descr="Slid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Slide26.JPG" descr="Slide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Slide1.JPG" descr="Slid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Slide3.JPG" descr="Slid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Slide4.JPG" descr="Slid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Slide5.JPG" descr="Slid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Slide4.JPG" descr="Slid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Slide7.JPG" descr="Slide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Slide8.JPG" descr="Slid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Slide4.JPG" descr="Slid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