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5" r:id="rId2"/>
    <p:sldId id="256" r:id="rId3"/>
    <p:sldId id="274" r:id="rId4"/>
    <p:sldId id="270" r:id="rId5"/>
    <p:sldId id="257" r:id="rId6"/>
    <p:sldId id="261" r:id="rId7"/>
    <p:sldId id="265" r:id="rId8"/>
    <p:sldId id="276" r:id="rId9"/>
    <p:sldId id="259" r:id="rId10"/>
    <p:sldId id="262" r:id="rId11"/>
    <p:sldId id="272" r:id="rId12"/>
    <p:sldId id="267" r:id="rId13"/>
    <p:sldId id="273" r:id="rId14"/>
    <p:sldId id="258" r:id="rId15"/>
    <p:sldId id="260" r:id="rId16"/>
    <p:sldId id="277" r:id="rId17"/>
    <p:sldId id="279" r:id="rId18"/>
    <p:sldId id="278" r:id="rId19"/>
    <p:sldId id="269" r:id="rId20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5231"/>
    <a:srgbClr val="DFC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2" autoAdjust="0"/>
  </p:normalViewPr>
  <p:slideViewPr>
    <p:cSldViewPr>
      <p:cViewPr>
        <p:scale>
          <a:sx n="100" d="100"/>
          <a:sy n="100" d="100"/>
        </p:scale>
        <p:origin x="-1776" y="-8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5" tIns="46152" rIns="92305" bIns="461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0"/>
            <a:ext cx="2971800" cy="464820"/>
          </a:xfrm>
          <a:prstGeom prst="rect">
            <a:avLst/>
          </a:prstGeom>
        </p:spPr>
        <p:txBody>
          <a:bodyPr vert="horz" lIns="92305" tIns="46152" rIns="92305" bIns="46152" rtlCol="0"/>
          <a:lstStyle>
            <a:lvl1pPr algn="r">
              <a:defRPr sz="1200"/>
            </a:lvl1pPr>
          </a:lstStyle>
          <a:p>
            <a:fld id="{D270ADB1-79FB-44A5-A595-CE00FD3AA93C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2305" tIns="46152" rIns="92305" bIns="461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8829968"/>
            <a:ext cx="2971800" cy="464820"/>
          </a:xfrm>
          <a:prstGeom prst="rect">
            <a:avLst/>
          </a:prstGeom>
        </p:spPr>
        <p:txBody>
          <a:bodyPr vert="horz" lIns="92305" tIns="46152" rIns="92305" bIns="46152" rtlCol="0" anchor="b"/>
          <a:lstStyle>
            <a:lvl1pPr algn="r">
              <a:defRPr sz="1200"/>
            </a:lvl1pPr>
          </a:lstStyle>
          <a:p>
            <a:fld id="{70F9054B-A6C5-40C6-BCD5-85758BB842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9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5" tIns="46152" rIns="92305" bIns="461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64820"/>
          </a:xfrm>
          <a:prstGeom prst="rect">
            <a:avLst/>
          </a:prstGeom>
        </p:spPr>
        <p:txBody>
          <a:bodyPr vert="horz" lIns="92305" tIns="46152" rIns="92305" bIns="46152" rtlCol="0"/>
          <a:lstStyle>
            <a:lvl1pPr algn="r">
              <a:defRPr sz="1200"/>
            </a:lvl1pPr>
          </a:lstStyle>
          <a:p>
            <a:fld id="{B9C90C4D-18CD-4B3B-AE62-A7CDD217A6B5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5" tIns="46152" rIns="92305" bIns="461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2"/>
            <a:ext cx="5486400" cy="4183380"/>
          </a:xfrm>
          <a:prstGeom prst="rect">
            <a:avLst/>
          </a:prstGeom>
        </p:spPr>
        <p:txBody>
          <a:bodyPr vert="horz" lIns="92305" tIns="46152" rIns="92305" bIns="46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2305" tIns="46152" rIns="92305" bIns="461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8"/>
            <a:ext cx="2971800" cy="464820"/>
          </a:xfrm>
          <a:prstGeom prst="rect">
            <a:avLst/>
          </a:prstGeom>
        </p:spPr>
        <p:txBody>
          <a:bodyPr vert="horz" lIns="92305" tIns="46152" rIns="92305" bIns="46152" rtlCol="0" anchor="b"/>
          <a:lstStyle>
            <a:lvl1pPr algn="r">
              <a:defRPr sz="1200"/>
            </a:lvl1pPr>
          </a:lstStyle>
          <a:p>
            <a:fld id="{5F93BC7B-FFB8-4B74-95D9-A3CCEF9B29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BC7B-FFB8-4B74-95D9-A3CCEF9B299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01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BC7B-FFB8-4B74-95D9-A3CCEF9B299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BC7B-FFB8-4B74-95D9-A3CCEF9B299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3BC7B-FFB8-4B74-95D9-A3CCEF9B299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1BC-B649-4913-831D-1A6814D4C041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A9D6-52F7-4ADB-BB2B-41C0ABBC1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1BC-B649-4913-831D-1A6814D4C041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A9D6-52F7-4ADB-BB2B-41C0ABBC1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1BC-B649-4913-831D-1A6814D4C041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A9D6-52F7-4ADB-BB2B-41C0ABBC1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1BC-B649-4913-831D-1A6814D4C041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A9D6-52F7-4ADB-BB2B-41C0ABBC1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1BC-B649-4913-831D-1A6814D4C041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A9D6-52F7-4ADB-BB2B-41C0ABBC1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1BC-B649-4913-831D-1A6814D4C041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A9D6-52F7-4ADB-BB2B-41C0ABBC1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1BC-B649-4913-831D-1A6814D4C041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A9D6-52F7-4ADB-BB2B-41C0ABBC1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1BC-B649-4913-831D-1A6814D4C041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A9D6-52F7-4ADB-BB2B-41C0ABBC1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1BC-B649-4913-831D-1A6814D4C041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A9D6-52F7-4ADB-BB2B-41C0ABBC1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1BC-B649-4913-831D-1A6814D4C041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A9D6-52F7-4ADB-BB2B-41C0ABBC1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1BC-B649-4913-831D-1A6814D4C041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A9D6-52F7-4ADB-BB2B-41C0ABBC1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91BC-B649-4913-831D-1A6814D4C041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EA9D6-52F7-4ADB-BB2B-41C0ABBC1F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95228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Happy Palm Sunday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9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62000" y="666750"/>
            <a:ext cx="769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Even when you go through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Suffering</a:t>
            </a:r>
          </a:p>
          <a:p>
            <a:pPr algn="ctr"/>
            <a:r>
              <a:rPr lang="en-US" sz="4000" b="1" u="sng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/>
            </a:r>
            <a:br>
              <a:rPr lang="en-US" sz="4000" b="1" u="sng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“In this world you will have trouble. But take heart! I have overcome the world.”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John 16:33 NIV </a:t>
            </a:r>
            <a:endParaRPr lang="en-US" sz="2400" b="1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62000" y="666750"/>
            <a:ext cx="769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Even when you </a:t>
            </a:r>
            <a:b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fail and make mistakes </a:t>
            </a:r>
            <a:br>
              <a:rPr lang="en-US" sz="40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4000" b="1" u="sng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/>
            </a:r>
            <a:br>
              <a:rPr lang="en-US" sz="4000" b="1" u="sng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Humble yourselves before the Lord, and he will lift you up. </a:t>
            </a:r>
            <a:b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James 4:10  NIV </a:t>
            </a:r>
          </a:p>
        </p:txBody>
      </p:sp>
    </p:spTree>
    <p:extLst>
      <p:ext uri="{BB962C8B-B14F-4D97-AF65-F5344CB8AC3E}">
        <p14:creationId xmlns:p14="http://schemas.microsoft.com/office/powerpoint/2010/main" val="354243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62000" y="2419350"/>
            <a:ext cx="7696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“You of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little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faith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, why are you so afraid?” Then he got up and rebuked the winds and the waves, and it was completely calm.”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 </a:t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Matt 8:26</a:t>
            </a:r>
            <a:endParaRPr lang="en-US" b="1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514112"/>
            <a:ext cx="63246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Eras Bold ITC" panose="020B0907030504020204" pitchFamily="34" charset="0"/>
              </a:rPr>
              <a:t>Even when </a:t>
            </a:r>
            <a:r>
              <a:rPr lang="en-US" sz="4000" b="1" dirty="0" smtClean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Eras Bold ITC" panose="020B0907030504020204" pitchFamily="34" charset="0"/>
              </a:rPr>
              <a:t>your </a:t>
            </a:r>
            <a:r>
              <a:rPr lang="en-US" sz="4000" b="1" dirty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Eras Bold ITC" panose="020B0907030504020204" pitchFamily="34" charset="0"/>
              </a:rPr>
              <a:t/>
            </a:r>
            <a:br>
              <a:rPr lang="en-US" sz="4000" b="1" dirty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Eras Bold ITC" panose="020B0907030504020204" pitchFamily="34" charset="0"/>
              </a:rPr>
            </a:br>
            <a:r>
              <a:rPr lang="en-US" sz="4000" b="1" dirty="0" smtClean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Eras Bold ITC" panose="020B0907030504020204" pitchFamily="34" charset="0"/>
              </a:rPr>
              <a:t>faith is weak</a:t>
            </a:r>
            <a:r>
              <a:rPr lang="en-US" sz="4000" b="1" u="sng" dirty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Eras Bold ITC" panose="020B0907030504020204" pitchFamily="34" charset="0"/>
              </a:rPr>
              <a:t/>
            </a:r>
            <a:br>
              <a:rPr lang="en-US" sz="4000" b="1" u="sng" dirty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Eras Bold ITC" panose="020B0907030504020204" pitchFamily="34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892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914400"/>
            <a:ext cx="83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3</a:t>
            </a:r>
            <a:endParaRPr lang="en-US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943350"/>
            <a:ext cx="769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“and found it just as he had told them.”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Luke 19:32 NIV</a:t>
            </a:r>
            <a:endParaRPr lang="en-US" sz="14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325" y="914400"/>
            <a:ext cx="8534400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God Expects</a:t>
            </a:r>
            <a:br>
              <a:rPr lang="en-US" sz="4800" b="1" dirty="0" smtClean="0">
                <a:solidFill>
                  <a:schemeClr val="bg1"/>
                </a:solidFill>
                <a:latin typeface="Eras Bold ITC" panose="020B090703050402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to work through you</a:t>
            </a:r>
            <a:endParaRPr lang="en-US" sz="4800" b="1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33375" y="2114550"/>
            <a:ext cx="8534400" cy="273921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Rejoice, O people of Zion!  Shout in triumph, </a:t>
            </a:r>
            <a: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O </a:t>
            </a:r>
            <a: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people of Jerusalem!</a:t>
            </a:r>
            <a:b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 Look, your king is coming to you. He is righteous and victorious, yet he is humble, riding on a donkey— riding on a donkey’s colt</a:t>
            </a:r>
            <a:b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Zechariah 9:9 NLT</a:t>
            </a:r>
            <a:endParaRPr lang="en-US" sz="2800" b="1" dirty="0" smtClean="0">
              <a:solidFill>
                <a:schemeClr val="bg1"/>
              </a:solidFill>
              <a:latin typeface="Eras Bold ITC" panose="020B0907030504020204" pitchFamily="34" charset="0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09550"/>
            <a:ext cx="9067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Money bribe would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be used to buy a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field.           Zechariah 11:12-13</a:t>
            </a:r>
            <a:endParaRPr lang="en-US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Eras Bold ITC" panose="020B0907030504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 would be falsely accused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.                           Psalm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35:11	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 would be silent before his accusers.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      Isaiah 53:7</a:t>
            </a:r>
            <a:endParaRPr lang="en-US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Eras Bold ITC" panose="020B0907030504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 would be spat upon and struck.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              Isaiah 50:6</a:t>
            </a:r>
            <a:b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would be hated without cause.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               Psalm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35:19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 would be crucified with criminals.	Isaiah 53:12	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would be given vinegar to drink.	Psalm 69:21	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Messiah's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hands and feet would be pierced.	Psalm 22:16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 would be mocked and ridiculed.	Psalm 22:7-8	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Soldiers would gamble for Messiah's garments.	Psalm 22:18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Messiah's bones would not be broken.	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                Exodus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12:46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 would be forsaken by God.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                       Psalm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22:1	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 would pray for his enemies.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                      Psalm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109:4	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Soldiers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would pierce Messiah's side.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                     Zechariah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12:10  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 would be buried with the rich.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                 Isaiah 53:9</a:t>
            </a:r>
            <a:endParaRPr lang="en-US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Eras Bold ITC" panose="020B0907030504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 would resurrect from the dead.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               Psalm 16:10; Psalm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49: 42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Messiah would ascend to heaven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.                             Psalm 68:18</a:t>
            </a:r>
            <a:endParaRPr lang="en-US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Eras Bold ITC" panose="020B0907030504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414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809750"/>
            <a:ext cx="9067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351</a:t>
            </a:r>
            <a:endParaRPr lang="en-US" sz="166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91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070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876550"/>
            <a:ext cx="8229600" cy="206210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do those little </a:t>
            </a:r>
            <a:r>
              <a:rPr lang="en-US" sz="44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things </a:t>
            </a:r>
            <a:r>
              <a:rPr lang="en-US" sz="80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well</a:t>
            </a:r>
            <a:r>
              <a:rPr lang="en-US" sz="60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endParaRPr lang="en-US" sz="239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395228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Little Things Well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66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361950"/>
            <a:ext cx="8991600" cy="446276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Well done, good and faithful servant! You have been faithful with a few things; I will put you in charge of many things. Come and share your master’s happiness</a:t>
            </a:r>
            <a:r>
              <a:rPr lang="en-US" sz="2400" dirty="0" smtClean="0">
                <a:solidFill>
                  <a:schemeClr val="bg1"/>
                </a:solidFill>
              </a:rPr>
              <a:t>!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</a:rPr>
              <a:t>Matthew 25:21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whatever you did for one of the least of these brothers and sisters of mine, you did for me. </a:t>
            </a:r>
            <a:br>
              <a:rPr lang="en-US" sz="2400" dirty="0" smtClean="0">
                <a:solidFill>
                  <a:schemeClr val="bg1"/>
                </a:solidFill>
                <a:latin typeface="Eras Bold ITC" panose="020B0907030504020204" pitchFamily="34" charset="0"/>
              </a:rPr>
            </a:br>
            <a:r>
              <a:rPr lang="en-US" sz="2000" i="1" dirty="0" smtClean="0">
                <a:solidFill>
                  <a:schemeClr val="bg1"/>
                </a:solidFill>
              </a:rPr>
              <a:t>Matthew 25:40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If you are faithful in little things,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you will be faithful in large ones. </a:t>
            </a:r>
            <a:br>
              <a:rPr lang="en-US" sz="2400" dirty="0" smtClean="0">
                <a:solidFill>
                  <a:schemeClr val="bg1"/>
                </a:solidFill>
                <a:latin typeface="Eras Bold ITC" panose="020B0907030504020204" pitchFamily="34" charset="0"/>
              </a:rPr>
            </a:br>
            <a:r>
              <a:rPr lang="en-US" sz="2000" i="1" dirty="0" smtClean="0">
                <a:solidFill>
                  <a:schemeClr val="bg1"/>
                </a:solidFill>
              </a:rPr>
              <a:t>Luke 16:10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20015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Accept the Opportunities You Have Been Given</a:t>
            </a:r>
            <a:endParaRPr lang="en-US" sz="48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6675" y="23872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1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" y="3409950"/>
            <a:ext cx="7696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 “he sent two disciples ahead.” 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  <a:p>
            <a:pPr algn="r"/>
            <a:r>
              <a:rPr lang="en-US" sz="1600" dirty="0" smtClean="0">
                <a:solidFill>
                  <a:schemeClr val="bg1"/>
                </a:solidFill>
                <a:latin typeface="+mj-lt"/>
              </a:rPr>
              <a:t>Luke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19:29 NLT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" y="819150"/>
            <a:ext cx="8763000" cy="338554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 Now when David had served God’s purpose in his own generation, he fell asleep. </a:t>
            </a:r>
            <a:r>
              <a:rPr lang="en-US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Acts 13:36 </a:t>
            </a:r>
            <a:br>
              <a:rPr lang="en-US" dirty="0" smtClean="0">
                <a:solidFill>
                  <a:schemeClr val="bg1"/>
                </a:solidFill>
                <a:latin typeface="Eras Bold ITC" panose="020B0907030504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Jesus said “For the works that the Father has given me to finish” </a:t>
            </a:r>
            <a:r>
              <a:rPr lang="en-US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John 5:36</a:t>
            </a:r>
          </a:p>
          <a:p>
            <a:pPr algn="ctr"/>
            <a:endParaRPr lang="en-US" dirty="0" smtClean="0">
              <a:solidFill>
                <a:schemeClr val="bg1"/>
              </a:solidFill>
              <a:latin typeface="Eras Bold ITC" panose="020B0907030504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And let us run with endurance the race God has set before us.  </a:t>
            </a:r>
            <a:r>
              <a:rPr lang="en-US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Hebrew </a:t>
            </a:r>
            <a:r>
              <a:rPr lang="en-US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12:1</a:t>
            </a:r>
            <a:endParaRPr lang="en-US" sz="2800" dirty="0" smtClean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8200" y="127635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/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Gideon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: “I will be with you.” 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Judges 6:16</a:t>
            </a:r>
            <a:br>
              <a:rPr lang="en-US" sz="2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Moses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: “I will be with you”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Exodus 3:12</a:t>
            </a:r>
            <a:br>
              <a:rPr lang="en-US" sz="2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Joshua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: “I will be with you”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Joshua 1:5</a:t>
            </a:r>
            <a:br>
              <a:rPr lang="en-US" sz="2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endParaRPr lang="en-US" sz="28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62400" y="36195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2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724150"/>
            <a:ext cx="769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“If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anyone asks, ‘Why are you untying that colt?’ just say,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‘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The Lord needs it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.’” </a:t>
            </a:r>
            <a:endParaRPr lang="en-US" sz="3600" dirty="0" smtClean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Eras Bold ITC" panose="020B0907030504020204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Luke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Eras Bold ITC" panose="020B0907030504020204" pitchFamily="34" charset="0"/>
              </a:rPr>
              <a:t>19:31 NLT</a:t>
            </a:r>
            <a:endParaRPr lang="en-US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306681"/>
            <a:ext cx="7572375" cy="830997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Don’t Give Up</a:t>
            </a:r>
            <a:endParaRPr lang="en-US" sz="4800" b="1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2214</TotalTime>
  <Words>208</Words>
  <Application>Microsoft Office PowerPoint</Application>
  <PresentationFormat>On-screen Show (16:9)</PresentationFormat>
  <Paragraphs>46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jim.smith</dc:creator>
  <cp:lastModifiedBy>jim.smith</cp:lastModifiedBy>
  <cp:revision>31</cp:revision>
  <cp:lastPrinted>2011-06-10T20:49:40Z</cp:lastPrinted>
  <dcterms:created xsi:type="dcterms:W3CDTF">2011-03-29T19:52:33Z</dcterms:created>
  <dcterms:modified xsi:type="dcterms:W3CDTF">2017-04-04T00:30:24Z</dcterms:modified>
</cp:coreProperties>
</file>