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1"/>
  </p:notesMasterIdLst>
  <p:sldIdLst>
    <p:sldId id="269" r:id="rId4"/>
    <p:sldId id="414" r:id="rId5"/>
    <p:sldId id="418" r:id="rId6"/>
    <p:sldId id="470" r:id="rId7"/>
    <p:sldId id="474" r:id="rId8"/>
    <p:sldId id="471" r:id="rId9"/>
    <p:sldId id="472" r:id="rId10"/>
    <p:sldId id="473" r:id="rId11"/>
    <p:sldId id="330" r:id="rId12"/>
    <p:sldId id="477" r:id="rId13"/>
    <p:sldId id="476" r:id="rId14"/>
    <p:sldId id="475" r:id="rId15"/>
    <p:sldId id="479" r:id="rId16"/>
    <p:sldId id="480" r:id="rId17"/>
    <p:sldId id="481" r:id="rId18"/>
    <p:sldId id="478" r:id="rId19"/>
    <p:sldId id="469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E9C"/>
    <a:srgbClr val="5F84D0"/>
    <a:srgbClr val="081E58"/>
    <a:srgbClr val="18720C"/>
    <a:srgbClr val="FFCC09"/>
    <a:srgbClr val="3065B7"/>
    <a:srgbClr val="800000"/>
    <a:srgbClr val="FFCC66"/>
    <a:srgbClr val="D9A40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>
      <p:cViewPr varScale="1">
        <p:scale>
          <a:sx n="135" d="100"/>
          <a:sy n="135" d="100"/>
        </p:scale>
        <p:origin x="42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9D0D-D26C-4596-92C7-5FEF4580BD6C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10E04-9020-4D96-B703-2D053106E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8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2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9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441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6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1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6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5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9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56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08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80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87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73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68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68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5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18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02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14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979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130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1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00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97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6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5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/>
              <a:t>7/31/17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33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0CF9C-E8AF-45BD-9BCA-F62AEAF176C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AEEE-0638-4CCF-94E0-D18E34461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3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192" y="2443430"/>
            <a:ext cx="818192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CONVERSATION</a:t>
            </a:r>
            <a:endParaRPr 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954" y="1853433"/>
            <a:ext cx="4267200" cy="11324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5227" y="2443430"/>
            <a:ext cx="1184890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0" dirty="0" smtClean="0">
                <a:ln>
                  <a:solidFill>
                    <a:srgbClr val="92D050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2</a:t>
            </a:r>
            <a:endParaRPr lang="en-US" sz="13500" dirty="0">
              <a:ln>
                <a:solidFill>
                  <a:srgbClr val="92D050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900974"/>
            <a:ext cx="77514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SLAVE GIRL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192" y="2443430"/>
            <a:ext cx="818192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CONVERSATION</a:t>
            </a:r>
            <a:endParaRPr 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371" y="1853433"/>
            <a:ext cx="6194711" cy="11324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5227" y="2443430"/>
            <a:ext cx="1184890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0" dirty="0" smtClean="0">
                <a:ln>
                  <a:solidFill>
                    <a:srgbClr val="92D050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3</a:t>
            </a:r>
            <a:endParaRPr lang="en-US" sz="13500" dirty="0">
              <a:ln>
                <a:solidFill>
                  <a:srgbClr val="92D050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81000" y="1900974"/>
            <a:ext cx="77514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PHILIPPIAN JAILOR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622" y="2173359"/>
            <a:ext cx="8246755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ABOUT THE GOSPEL</a:t>
            </a:r>
            <a:endParaRPr lang="en-US" sz="7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532661"/>
            <a:ext cx="7162800" cy="11324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9110" y="3028950"/>
            <a:ext cx="34669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2D050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1</a:t>
            </a:r>
            <a:endParaRPr lang="en-US" sz="11500" dirty="0">
              <a:ln>
                <a:solidFill>
                  <a:srgbClr val="92D050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25682"/>
            <a:ext cx="80772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TO SHOW US SOMETHING</a:t>
            </a:r>
            <a:endParaRPr lang="en-US" sz="4500" b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3401139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0" y="1504950"/>
            <a:ext cx="5181600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12933"/>
            <a:ext cx="4953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254E9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“I </a:t>
            </a:r>
            <a:r>
              <a:rPr lang="en-US" b="1" dirty="0">
                <a:solidFill>
                  <a:srgbClr val="254E9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bleed Dodger blue and when I die, I'm going to the big Dodger in the sky</a:t>
            </a:r>
            <a:r>
              <a:rPr lang="en-US" b="1" dirty="0" smtClean="0">
                <a:solidFill>
                  <a:srgbClr val="254E9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.”</a:t>
            </a:r>
            <a:endParaRPr lang="en-US" b="1" dirty="0">
              <a:solidFill>
                <a:srgbClr val="254E9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4324350"/>
            <a:ext cx="5867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54E9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“The only Angels in Los Angeles are in Heaven, and they’re looking down on the Dodgers”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2299419"/>
            <a:ext cx="35052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54E9C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Tommy Lasorda</a:t>
            </a:r>
            <a:endParaRPr lang="en-US" sz="3200" b="1" dirty="0">
              <a:solidFill>
                <a:srgbClr val="254E9C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82057"/>
            <a:ext cx="3619500" cy="3619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00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622" y="2173359"/>
            <a:ext cx="8246755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ABOUT THE GOSPEL</a:t>
            </a:r>
            <a:endParaRPr lang="en-US" sz="7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532661"/>
            <a:ext cx="7162800" cy="11324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9110" y="3028950"/>
            <a:ext cx="103249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2D050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1</a:t>
            </a:r>
            <a:endParaRPr lang="en-US" sz="11500" dirty="0">
              <a:ln>
                <a:solidFill>
                  <a:srgbClr val="92D050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625682"/>
            <a:ext cx="80772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TO SHOW US SOMETHING</a:t>
            </a:r>
            <a:endParaRPr lang="en-US" sz="4500" b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621" y="1764524"/>
            <a:ext cx="8246755" cy="12464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DIFFERENT KINDS</a:t>
            </a:r>
            <a:endParaRPr lang="en-US" sz="7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198298"/>
            <a:ext cx="7162800" cy="11324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49110" y="3028950"/>
            <a:ext cx="118489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ln>
                  <a:solidFill>
                    <a:srgbClr val="92D050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2</a:t>
            </a:r>
            <a:endParaRPr lang="en-US" sz="11500" dirty="0">
              <a:ln>
                <a:solidFill>
                  <a:srgbClr val="92D050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399" y="1330681"/>
            <a:ext cx="807720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TO SHOW US HOW TO REACH</a:t>
            </a:r>
            <a:endParaRPr lang="en-US" sz="4500" b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7457" y="2622914"/>
            <a:ext cx="302999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OF PEOPLE</a:t>
            </a:r>
          </a:p>
        </p:txBody>
      </p:sp>
    </p:spTree>
    <p:extLst>
      <p:ext uri="{BB962C8B-B14F-4D97-AF65-F5344CB8AC3E}">
        <p14:creationId xmlns:p14="http://schemas.microsoft.com/office/powerpoint/2010/main" val="191509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68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7400" y="2485003"/>
            <a:ext cx="4419600" cy="134797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797" y="819150"/>
            <a:ext cx="6705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800" b="1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GOSPEL</a:t>
            </a:r>
            <a:endParaRPr lang="en-US" sz="11500" b="1" i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386432"/>
            <a:ext cx="8610599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1740000" sx="101000" sy="101000" algn="t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CONVERSATIONS</a:t>
            </a:r>
            <a:endParaRPr lang="en-US" sz="8000" b="1" i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1740000" sx="101000" sy="101000" algn="t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2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5826"/>
            <a:ext cx="7789333" cy="41529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259416">
            <a:off x="6556408" y="221976"/>
            <a:ext cx="2286000" cy="4800600"/>
          </a:xfrm>
          <a:prstGeom prst="rect">
            <a:avLst/>
          </a:prstGeom>
          <a:solidFill>
            <a:srgbClr val="FFCC09"/>
          </a:solidFill>
          <a:ln w="76200">
            <a:solidFill>
              <a:srgbClr val="306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241560">
            <a:off x="6670189" y="487100"/>
            <a:ext cx="20584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July 2016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Most downloads in first week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650,000,000 downloads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3</a:t>
            </a:r>
            <a:r>
              <a:rPr lang="en-US" sz="1600" b="1" baseline="30000" dirty="0" smtClean="0">
                <a:latin typeface="Century Gothic" charset="0"/>
                <a:ea typeface="Century Gothic" charset="0"/>
                <a:cs typeface="Century Gothic" charset="0"/>
              </a:rPr>
              <a:t>rd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largest country in world</a:t>
            </a:r>
          </a:p>
          <a:p>
            <a:pPr marL="285750" indent="-285750">
              <a:buFont typeface="Arial" charset="0"/>
              <a:buChar char="•"/>
            </a:pPr>
            <a:endParaRPr lang="en-US" sz="16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20,000 people last weekend at Grant Park in Chicago</a:t>
            </a:r>
            <a:endParaRPr lang="en-US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680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72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6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9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192" y="2443430"/>
            <a:ext cx="818192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CONVERSATION</a:t>
            </a:r>
            <a:endParaRPr lang="en-US" sz="8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192" y="1809750"/>
            <a:ext cx="2338363" cy="113245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415227" y="2443430"/>
            <a:ext cx="1184890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3500" dirty="0" smtClean="0">
                <a:ln>
                  <a:solidFill>
                    <a:srgbClr val="92D050"/>
                  </a:solidFill>
                </a:ln>
                <a:effectLst>
                  <a:glow rad="584200">
                    <a:schemeClr val="bg2">
                      <a:lumMod val="50000"/>
                      <a:alpha val="8000"/>
                    </a:schemeClr>
                  </a:glow>
                  <a:outerShdw blurRad="266700" dist="50800" dir="5400000" algn="ctr" rotWithShape="0">
                    <a:schemeClr val="bg2">
                      <a:lumMod val="50000"/>
                    </a:schemeClr>
                  </a:outerShdw>
                </a:effectLst>
                <a:latin typeface="Franklin Gothic Demi" panose="020B0703020102020204" pitchFamily="34" charset="0"/>
              </a:rPr>
              <a:t>1</a:t>
            </a:r>
            <a:endParaRPr lang="en-US" sz="13500" dirty="0">
              <a:ln>
                <a:solidFill>
                  <a:srgbClr val="92D050"/>
                </a:solidFill>
              </a:ln>
              <a:effectLst>
                <a:glow rad="584200">
                  <a:schemeClr val="bg2">
                    <a:lumMod val="50000"/>
                    <a:alpha val="8000"/>
                  </a:schemeClr>
                </a:glow>
                <a:outerShdw blurRad="266700" dist="50800" dir="5400000" algn="ctr" rotWithShape="0">
                  <a:schemeClr val="bg2">
                    <a:lumMod val="50000"/>
                  </a:scheme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301710" y="1900974"/>
            <a:ext cx="7751455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prstClr val="black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st="101600" dir="2340000" algn="tl" rotWithShape="0">
                    <a:prstClr val="black">
                      <a:alpha val="94000"/>
                    </a:prstClr>
                  </a:outerShdw>
                </a:effectLst>
                <a:latin typeface="Franklin Gothic Demi" panose="020B0703020102020204" pitchFamily="34" charset="0"/>
              </a:rPr>
              <a:t>LYDIA</a:t>
            </a:r>
            <a:endParaRPr lang="en-US" sz="4000" b="1" dirty="0">
              <a:ln w="12700">
                <a:solidFill>
                  <a:prstClr val="black"/>
                </a:solidFill>
                <a:prstDash val="solid"/>
              </a:ln>
              <a:solidFill>
                <a:schemeClr val="bg1"/>
              </a:solidFill>
              <a:effectLst>
                <a:outerShdw blurRad="63500" dist="101600" dir="2340000" algn="tl" rotWithShape="0">
                  <a:prstClr val="black">
                    <a:alpha val="94000"/>
                  </a:prstClr>
                </a:outerShdw>
              </a:effectLst>
              <a:latin typeface="Franklin Gothic Demi" panose="020B0703020102020204" pitchFamily="34" charset="0"/>
            </a:endParaRPr>
          </a:p>
          <a:p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104</Words>
  <Application>Microsoft Macintosh PowerPoint</Application>
  <PresentationFormat>On-screen Show (16:9)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American Typewriter</vt:lpstr>
      <vt:lpstr>Arial</vt:lpstr>
      <vt:lpstr>Calibri</vt:lpstr>
      <vt:lpstr>Century Gothic</vt:lpstr>
      <vt:lpstr>Franklin Gothic Demi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Matthew Shool</cp:lastModifiedBy>
  <cp:revision>168</cp:revision>
  <dcterms:created xsi:type="dcterms:W3CDTF">2017-03-21T02:22:27Z</dcterms:created>
  <dcterms:modified xsi:type="dcterms:W3CDTF">2017-07-31T18:02:36Z</dcterms:modified>
</cp:coreProperties>
</file>