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0" r:id="rId4"/>
    <p:sldId id="259" r:id="rId5"/>
    <p:sldId id="261" r:id="rId6"/>
    <p:sldId id="262" r:id="rId7"/>
    <p:sldId id="292" r:id="rId8"/>
    <p:sldId id="293" r:id="rId9"/>
    <p:sldId id="290" r:id="rId10"/>
    <p:sldId id="295" r:id="rId11"/>
    <p:sldId id="299" r:id="rId12"/>
    <p:sldId id="291" r:id="rId13"/>
    <p:sldId id="265" r:id="rId14"/>
    <p:sldId id="277" r:id="rId15"/>
    <p:sldId id="273"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247122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419593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318035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202557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9E925-C79F-42A1-A729-2F274C948898}" type="datetimeFigureOut">
              <a:rPr lang="en-US" smtClean="0"/>
              <a:t>12/19/16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56608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9E925-C79F-42A1-A729-2F274C948898}" type="datetimeFigureOut">
              <a:rPr lang="en-US" smtClean="0"/>
              <a:t>12/19/16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658802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9E925-C79F-42A1-A729-2F274C948898}" type="datetimeFigureOut">
              <a:rPr lang="en-US" smtClean="0"/>
              <a:t>12/19/16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243708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9E925-C79F-42A1-A729-2F274C948898}" type="datetimeFigureOut">
              <a:rPr lang="en-US" smtClean="0"/>
              <a:t>12/19/16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410249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9E925-C79F-42A1-A729-2F274C948898}" type="datetimeFigureOut">
              <a:rPr lang="en-US" smtClean="0"/>
              <a:t>12/19/16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183537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9E925-C79F-42A1-A729-2F274C948898}" type="datetimeFigureOut">
              <a:rPr lang="en-US" smtClean="0"/>
              <a:t>12/19/16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154698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9E925-C79F-42A1-A729-2F274C948898}" type="datetimeFigureOut">
              <a:rPr lang="en-US" smtClean="0"/>
              <a:t>12/19/16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19051767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FA9E925-C79F-42A1-A729-2F274C948898}" type="datetimeFigureOut">
              <a:rPr lang="en-US" smtClean="0"/>
              <a:t>12/19/16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D88A9-0BA7-4D2C-9A41-46DB44EA457A}" type="slidenum">
              <a:rPr lang="en-US" smtClean="0"/>
              <a:t>‹#›</a:t>
            </a:fld>
            <a:endParaRPr lang="en-US"/>
          </a:p>
        </p:txBody>
      </p:sp>
    </p:spTree>
    <p:extLst>
      <p:ext uri="{BB962C8B-B14F-4D97-AF65-F5344CB8AC3E}">
        <p14:creationId xmlns:p14="http://schemas.microsoft.com/office/powerpoint/2010/main" val="16965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5651" y="697408"/>
            <a:ext cx="3343856"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P</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eopl</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2362200" y="1885950"/>
            <a:ext cx="4724400"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N</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ATIVIT</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Y</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8" name="Rectangle 7"/>
          <p:cNvSpPr/>
          <p:nvPr/>
        </p:nvSpPr>
        <p:spPr>
          <a:xfrm>
            <a:off x="2963214" y="1581150"/>
            <a:ext cx="3343856" cy="523220"/>
          </a:xfrm>
          <a:prstGeom prst="rect">
            <a:avLst/>
          </a:prstGeom>
          <a:noFill/>
        </p:spPr>
        <p:txBody>
          <a:bodyPr wrap="square" lIns="91440" tIns="45720" rIns="91440" bIns="45720">
            <a:spAutoFit/>
          </a:bodyPr>
          <a:lstStyle/>
          <a:p>
            <a:pPr algn="ctr"/>
            <a:r>
              <a:rPr lang="en-US" sz="2800" b="1" cap="none" spc="0" dirty="0" smtClean="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OF THE</a:t>
            </a:r>
            <a:endParaRPr lang="en-US" sz="2800" b="1" cap="none" spc="0" dirty="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endParaRPr>
          </a:p>
        </p:txBody>
      </p:sp>
    </p:spTree>
    <p:extLst>
      <p:ext uri="{BB962C8B-B14F-4D97-AF65-F5344CB8AC3E}">
        <p14:creationId xmlns:p14="http://schemas.microsoft.com/office/powerpoint/2010/main" val="53409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580" y="1276350"/>
            <a:ext cx="6858000" cy="1200329"/>
          </a:xfrm>
          <a:prstGeom prst="rect">
            <a:avLst/>
          </a:prstGeom>
          <a:noFill/>
        </p:spPr>
        <p:txBody>
          <a:bodyPr wrap="square" rtlCol="0">
            <a:spAutoFit/>
          </a:bodyPr>
          <a:lstStyle/>
          <a:p>
            <a:pPr algn="ctr"/>
            <a:r>
              <a:rPr lang="en-US" sz="2400" b="1" baseline="30000" dirty="0">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They entered the house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and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saw the child with his mother, Mary,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and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they bowed down and worshiped him.</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Matthew 2:11</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8795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322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350913" y="971550"/>
            <a:ext cx="609600" cy="6266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5213" y="1628385"/>
            <a:ext cx="8001000" cy="646331"/>
          </a:xfrm>
          <a:prstGeom prst="rect">
            <a:avLst/>
          </a:prstGeom>
          <a:noFill/>
        </p:spPr>
        <p:txBody>
          <a:bodyPr wrap="square" lIns="91440" tIns="45720" rIns="91440" bIns="45720">
            <a:spAutoFit/>
          </a:bodyPr>
          <a:lstStyle/>
          <a:p>
            <a:pPr algn="ctr"/>
            <a:r>
              <a:rPr lang="en-US" sz="3600" b="1"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Destroy him</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9" name="Rectangle 8"/>
          <p:cNvSpPr/>
          <p:nvPr/>
        </p:nvSpPr>
        <p:spPr>
          <a:xfrm>
            <a:off x="4191000" y="973037"/>
            <a:ext cx="914400" cy="646331"/>
          </a:xfrm>
          <a:prstGeom prst="rect">
            <a:avLst/>
          </a:prstGeom>
          <a:no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3</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Tree>
    <p:extLst>
      <p:ext uri="{BB962C8B-B14F-4D97-AF65-F5344CB8AC3E}">
        <p14:creationId xmlns:p14="http://schemas.microsoft.com/office/powerpoint/2010/main" val="4261076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47750"/>
            <a:ext cx="8077200" cy="1938992"/>
          </a:xfrm>
          <a:prstGeom prst="rect">
            <a:avLst/>
          </a:prstGeom>
          <a:noFill/>
        </p:spPr>
        <p:txBody>
          <a:bodyPr wrap="square" rtlCol="0">
            <a:spAutoFit/>
          </a:bodyPr>
          <a:lstStyle/>
          <a:p>
            <a:pPr algn="ctr"/>
            <a:r>
              <a:rPr lang="en-US" sz="2400" b="1" baseline="300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Herod was furious when he realized that the wise men had outwitted him. He sent soldiers to kill all the boys in and around Bethlehem who were two years old and under, based on the wise men’s report of the star’s first appearance. </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Matthew 1:16</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86938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1859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5651" y="697408"/>
            <a:ext cx="3343856"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P</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eopl</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2362200" y="1885950"/>
            <a:ext cx="4724400"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N</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ATIVIT</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Y</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8" name="Rectangle 7"/>
          <p:cNvSpPr/>
          <p:nvPr/>
        </p:nvSpPr>
        <p:spPr>
          <a:xfrm>
            <a:off x="2963214" y="1581150"/>
            <a:ext cx="3343856" cy="523220"/>
          </a:xfrm>
          <a:prstGeom prst="rect">
            <a:avLst/>
          </a:prstGeom>
          <a:noFill/>
        </p:spPr>
        <p:txBody>
          <a:bodyPr wrap="square" lIns="91440" tIns="45720" rIns="91440" bIns="45720">
            <a:spAutoFit/>
          </a:bodyPr>
          <a:lstStyle/>
          <a:p>
            <a:pPr algn="ctr"/>
            <a:r>
              <a:rPr lang="en-US" sz="2800" b="1" cap="none" spc="0" dirty="0" smtClean="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OF THE</a:t>
            </a:r>
            <a:endParaRPr lang="en-US" sz="2800" b="1" cap="none" spc="0" dirty="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endParaRPr>
          </a:p>
        </p:txBody>
      </p:sp>
    </p:spTree>
    <p:extLst>
      <p:ext uri="{BB962C8B-B14F-4D97-AF65-F5344CB8AC3E}">
        <p14:creationId xmlns:p14="http://schemas.microsoft.com/office/powerpoint/2010/main" val="1346000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336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57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3900" y="1733550"/>
            <a:ext cx="8001000" cy="830997"/>
          </a:xfrm>
          <a:prstGeom prst="rect">
            <a:avLst/>
          </a:prstGeom>
          <a:noFill/>
        </p:spPr>
        <p:txBody>
          <a:bodyPr wrap="square" lIns="91440" tIns="45720" rIns="91440" bIns="45720">
            <a:spAutoFit/>
          </a:bodyPr>
          <a:lstStyle/>
          <a:p>
            <a:pPr algn="ctr"/>
            <a:r>
              <a:rPr lang="en-US" sz="4800" b="1" cap="none" spc="0" dirty="0" err="1"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CHristmas</a:t>
            </a:r>
            <a:endParaRPr lang="en-US" sz="48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8" name="Rectangle 7"/>
          <p:cNvSpPr/>
          <p:nvPr/>
        </p:nvSpPr>
        <p:spPr>
          <a:xfrm>
            <a:off x="1828800" y="1087219"/>
            <a:ext cx="5638800" cy="646331"/>
          </a:xfrm>
          <a:prstGeom prst="rect">
            <a:avLst/>
          </a:prstGeom>
          <a:solidFill>
            <a:srgbClr val="FF0000"/>
          </a:solidFill>
        </p:spPr>
        <p:txBody>
          <a:bodyPr wrap="square" lIns="91440" tIns="45720" rIns="91440" bIns="45720">
            <a:spAutoFit/>
          </a:bodyPr>
          <a:lstStyle/>
          <a:p>
            <a:pPr algn="ctr"/>
            <a:r>
              <a:rPr lang="en-US" sz="3600" b="1" cap="none" spc="0" dirty="0" smtClean="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Three Responses to</a:t>
            </a:r>
            <a:endParaRPr lang="en-US" sz="3600" b="1" cap="none" spc="0" dirty="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endParaRPr>
          </a:p>
        </p:txBody>
      </p:sp>
    </p:spTree>
    <p:extLst>
      <p:ext uri="{BB962C8B-B14F-4D97-AF65-F5344CB8AC3E}">
        <p14:creationId xmlns:p14="http://schemas.microsoft.com/office/powerpoint/2010/main" val="1551033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350913" y="971550"/>
            <a:ext cx="609600" cy="6266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5213" y="1628385"/>
            <a:ext cx="8001000" cy="646331"/>
          </a:xfrm>
          <a:prstGeom prst="rect">
            <a:avLst/>
          </a:prstGeom>
          <a:noFill/>
        </p:spPr>
        <p:txBody>
          <a:bodyPr wrap="square" lIns="91440" tIns="45720" rIns="91440" bIns="45720">
            <a:spAutoFit/>
          </a:bodyPr>
          <a:lstStyle/>
          <a:p>
            <a:pPr algn="ctr"/>
            <a:r>
              <a:rPr lang="en-US" sz="3600" b="1"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IGNORE HIM</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9" name="Rectangle 8"/>
          <p:cNvSpPr/>
          <p:nvPr/>
        </p:nvSpPr>
        <p:spPr>
          <a:xfrm>
            <a:off x="4191000" y="973037"/>
            <a:ext cx="914400" cy="646331"/>
          </a:xfrm>
          <a:prstGeom prst="rect">
            <a:avLst/>
          </a:prstGeom>
          <a:no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1</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Tree>
    <p:extLst>
      <p:ext uri="{BB962C8B-B14F-4D97-AF65-F5344CB8AC3E}">
        <p14:creationId xmlns:p14="http://schemas.microsoft.com/office/powerpoint/2010/main" val="1819021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71550"/>
            <a:ext cx="6858000" cy="1938992"/>
          </a:xfrm>
          <a:prstGeom prst="rect">
            <a:avLst/>
          </a:prstGeom>
          <a:noFill/>
        </p:spPr>
        <p:txBody>
          <a:bodyPr wrap="square" rtlCol="0">
            <a:spAutoFit/>
          </a:bodyPr>
          <a:lstStyle/>
          <a:p>
            <a:pPr algn="ctr"/>
            <a:r>
              <a:rPr lang="en-US" sz="2400" b="1" baseline="30000" dirty="0" smtClean="0">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He called a meeting of the leading priests and teachers of religious law and asked,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Where is the Messiah supposed to be born</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In Bethlehem in Judea,” they said,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for this is what the prophet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wrote.”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Matthew 2:5-6</a:t>
            </a:r>
          </a:p>
          <a:p>
            <a:pPr algn="ct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370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1448" y="1448491"/>
            <a:ext cx="6858000" cy="830997"/>
          </a:xfrm>
          <a:prstGeom prst="rect">
            <a:avLst/>
          </a:prstGeom>
          <a:noFill/>
        </p:spPr>
        <p:txBody>
          <a:bodyPr wrap="square" rtlCol="0">
            <a:spAutoFit/>
          </a:bodyPr>
          <a:lstStyle/>
          <a:p>
            <a:pPr algn="ctr"/>
            <a:r>
              <a:rPr lang="en-US" sz="2400" b="1" baseline="30000" dirty="0">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When Joseph woke up, </a:t>
            </a:r>
            <a:endPar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he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did as the angel of the Lord commanded </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Matthew 1:24</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7016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7828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350913" y="971550"/>
            <a:ext cx="609600" cy="6266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5213" y="1628385"/>
            <a:ext cx="8001000" cy="646331"/>
          </a:xfrm>
          <a:prstGeom prst="rect">
            <a:avLst/>
          </a:prstGeom>
          <a:noFill/>
        </p:spPr>
        <p:txBody>
          <a:bodyPr wrap="square" lIns="91440" tIns="45720" rIns="91440" bIns="45720">
            <a:spAutoFit/>
          </a:bodyPr>
          <a:lstStyle/>
          <a:p>
            <a:pPr algn="ctr"/>
            <a:r>
              <a:rPr lang="en-US" sz="3600" b="1"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Worship Him</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9" name="Rectangle 8"/>
          <p:cNvSpPr/>
          <p:nvPr/>
        </p:nvSpPr>
        <p:spPr>
          <a:xfrm>
            <a:off x="4191000" y="973037"/>
            <a:ext cx="914400" cy="646331"/>
          </a:xfrm>
          <a:prstGeom prst="rect">
            <a:avLst/>
          </a:prstGeom>
          <a:no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2</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Tree>
    <p:extLst>
      <p:ext uri="{BB962C8B-B14F-4D97-AF65-F5344CB8AC3E}">
        <p14:creationId xmlns:p14="http://schemas.microsoft.com/office/powerpoint/2010/main" val="4261076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32</Words>
  <Application>Microsoft Macintosh PowerPoint</Application>
  <PresentationFormat>On-screen Show (16:9)</PresentationFormat>
  <Paragraphs>25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Augustus</vt:lpstr>
      <vt:lpstr>Calibri</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27</cp:revision>
  <dcterms:created xsi:type="dcterms:W3CDTF">2016-11-17T01:07:37Z</dcterms:created>
  <dcterms:modified xsi:type="dcterms:W3CDTF">2016-12-19T17:44:06Z</dcterms:modified>
</cp:coreProperties>
</file>