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4" r:id="rId5"/>
    <p:sldId id="265" r:id="rId6"/>
    <p:sldId id="266" r:id="rId7"/>
    <p:sldId id="275" r:id="rId8"/>
    <p:sldId id="262" r:id="rId9"/>
    <p:sldId id="276" r:id="rId10"/>
    <p:sldId id="267" r:id="rId11"/>
    <p:sldId id="268" r:id="rId12"/>
    <p:sldId id="269" r:id="rId13"/>
    <p:sldId id="261" r:id="rId14"/>
    <p:sldId id="270" r:id="rId15"/>
    <p:sldId id="271" r:id="rId16"/>
    <p:sldId id="272" r:id="rId17"/>
    <p:sldId id="273" r:id="rId18"/>
    <p:sldId id="274" r:id="rId19"/>
    <p:sldId id="277" r:id="rId20"/>
    <p:sldId id="278" r:id="rId21"/>
    <p:sldId id="279" r:id="rId22"/>
    <p:sldId id="282" r:id="rId23"/>
    <p:sldId id="280" r:id="rId24"/>
    <p:sldId id="281" r:id="rId25"/>
    <p:sldId id="283" r:id="rId26"/>
    <p:sldId id="285" r:id="rId27"/>
    <p:sldId id="286" r:id="rId28"/>
    <p:sldId id="288"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1511"/>
    <a:srgbClr val="280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1"/>
  </p:normalViewPr>
  <p:slideViewPr>
    <p:cSldViewPr>
      <p:cViewPr varScale="1">
        <p:scale>
          <a:sx n="135" d="100"/>
          <a:sy n="135" d="100"/>
        </p:scale>
        <p:origin x="42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t>3/3/16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29727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t>3/3/16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3574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t>3/3/16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209633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t>3/3/16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184210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C1CC7-AA73-417C-BBF8-6D8B66DC6383}" type="datetimeFigureOut">
              <a:rPr lang="en-US" smtClean="0"/>
              <a:t>3/3/16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98430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C1CC7-AA73-417C-BBF8-6D8B66DC6383}" type="datetimeFigureOut">
              <a:rPr lang="en-US" smtClean="0"/>
              <a:t>3/3/16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257738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C1CC7-AA73-417C-BBF8-6D8B66DC6383}" type="datetimeFigureOut">
              <a:rPr lang="en-US" smtClean="0"/>
              <a:t>3/3/16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137773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C1CC7-AA73-417C-BBF8-6D8B66DC6383}" type="datetimeFigureOut">
              <a:rPr lang="en-US" smtClean="0"/>
              <a:t>3/3/16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2226766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C1CC7-AA73-417C-BBF8-6D8B66DC6383}" type="datetimeFigureOut">
              <a:rPr lang="en-US" smtClean="0"/>
              <a:t>3/3/16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736098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C1CC7-AA73-417C-BBF8-6D8B66DC6383}" type="datetimeFigureOut">
              <a:rPr lang="en-US" smtClean="0"/>
              <a:t>3/3/16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305964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C1CC7-AA73-417C-BBF8-6D8B66DC6383}" type="datetimeFigureOut">
              <a:rPr lang="en-US" smtClean="0"/>
              <a:t>3/3/16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0505138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EAC1CC7-AA73-417C-BBF8-6D8B66DC6383}" type="datetimeFigureOut">
              <a:rPr lang="en-US" smtClean="0"/>
              <a:t>3/3/16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BFB7755-BA60-4140-81D9-108FE9983833}" type="slidenum">
              <a:rPr lang="en-US" smtClean="0"/>
              <a:t>‹#›</a:t>
            </a:fld>
            <a:endParaRPr lang="en-US"/>
          </a:p>
        </p:txBody>
      </p:sp>
    </p:spTree>
    <p:extLst>
      <p:ext uri="{BB962C8B-B14F-4D97-AF65-F5344CB8AC3E}">
        <p14:creationId xmlns:p14="http://schemas.microsoft.com/office/powerpoint/2010/main" val="4066337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143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2</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925655" y="2114550"/>
            <a:ext cx="793505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get involved in His work</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2460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512618" y="605038"/>
            <a:ext cx="7871111" cy="3416320"/>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disciples came to Jesus and asked, “Where do you want us to prepare the Passover meal for you</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baseline="300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“As you go into the city,” he told them, “</a:t>
            </a:r>
            <a:r>
              <a:rPr lang="en-US" sz="2400" b="1" u="sng"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you will see a certain man</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Tell him, ‘The Teacher says: My time has come, and I will eat the Passover meal with my disciples at your house.’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So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disciples did as Jesus told them and prepared the Passover meal there.” </a:t>
            </a:r>
          </a:p>
          <a:p>
            <a:pPr algn="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192729" y="3831907"/>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Matthew 26:17-19 </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93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457200" y="1504949"/>
            <a:ext cx="7871111" cy="1200329"/>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As soon as you enter Jerusalem,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 carrying a pitcher of water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will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meet you. Follow him.</a:t>
            </a:r>
          </a:p>
        </p:txBody>
      </p:sp>
      <p:sp>
        <p:nvSpPr>
          <p:cNvPr id="3" name="TextBox 2"/>
          <p:cNvSpPr txBox="1"/>
          <p:nvPr/>
        </p:nvSpPr>
        <p:spPr>
          <a:xfrm>
            <a:off x="4038600" y="295275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Luke 22:10</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741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635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254" y="867678"/>
            <a:ext cx="3754582" cy="2111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51909" y="557808"/>
            <a:ext cx="5105401" cy="3970318"/>
          </a:xfrm>
          <a:prstGeom prst="rect">
            <a:avLst/>
          </a:prstGeom>
          <a:noFill/>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leavened </a:t>
            </a:r>
            <a:r>
              <a:rPr lang="en-US"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bread</a:t>
            </a:r>
            <a:br>
              <a:rPr lang="en-US"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bowl </a:t>
            </a:r>
            <a:r>
              <a:rPr lang="en-US"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of saltwater</a:t>
            </a:r>
            <a:r>
              <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28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r"/>
            <a: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bitter herbs</a:t>
            </a:r>
            <a:r>
              <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hyssop </a:t>
            </a:r>
            <a:endPar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r"/>
            <a: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paste</a:t>
            </a:r>
            <a:r>
              <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sticks of </a:t>
            </a:r>
            <a: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cinnamon</a:t>
            </a:r>
            <a:r>
              <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lamb</a:t>
            </a:r>
            <a:r>
              <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wine</a:t>
            </a:r>
            <a:b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8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59077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4909" y="534503"/>
            <a:ext cx="7945583" cy="2431435"/>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Wine </a:t>
            </a:r>
            <a:b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 "I will take you out</a:t>
            </a:r>
            <a:r>
              <a:rPr lang="en-US"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Cup of Sanctification</a:t>
            </a: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2. "I will save you</a:t>
            </a:r>
            <a:r>
              <a:rPr lang="en-US"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Cup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of Deliverance</a:t>
            </a: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3. "I will redeem you</a:t>
            </a:r>
            <a:r>
              <a:rPr lang="en-US"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Cup of Redemption</a:t>
            </a: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4. "I will take you as a nation</a:t>
            </a:r>
            <a:r>
              <a:rPr lang="en-US"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Cup of Praise </a:t>
            </a:r>
          </a:p>
          <a:p>
            <a:pPr algn="r"/>
            <a:r>
              <a:rPr lang="en-US" sz="28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9821" y="2734716"/>
            <a:ext cx="2473779" cy="17316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2386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4909" y="534503"/>
            <a:ext cx="7945583" cy="2431435"/>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Wine </a:t>
            </a:r>
            <a:b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1. "I will take you out</a:t>
            </a:r>
            <a:r>
              <a:rPr lang="en-US" sz="2400"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chemeClr val="accent2">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US" sz="2400" b="1" dirty="0">
                <a:solidFill>
                  <a:schemeClr val="accent2">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Cup of Sanctification</a:t>
            </a:r>
          </a:p>
          <a:p>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2. "I will save you</a:t>
            </a:r>
            <a:r>
              <a:rPr lang="en-US" sz="2400"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chemeClr val="accent2">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US" sz="2400" b="1" dirty="0">
                <a:solidFill>
                  <a:schemeClr val="accent2">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Cup </a:t>
            </a:r>
            <a:r>
              <a:rPr lang="en-US" sz="2400" b="1" dirty="0" smtClean="0">
                <a:solidFill>
                  <a:schemeClr val="accent2">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of Deliverance</a:t>
            </a:r>
            <a:endParaRPr lang="en-US" sz="2400" b="1" dirty="0">
              <a:solidFill>
                <a:schemeClr val="accent2">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3. "I will redeem you</a:t>
            </a:r>
            <a:r>
              <a:rPr lang="en-US" sz="2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Cup of Redemption</a:t>
            </a:r>
          </a:p>
          <a:p>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4. "I will take you as a nation</a:t>
            </a:r>
            <a:r>
              <a:rPr lang="en-US" sz="2400"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chemeClr val="accent2">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US" sz="2400" b="1" dirty="0">
                <a:solidFill>
                  <a:schemeClr val="accent2">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Cup of Praise </a:t>
            </a:r>
          </a:p>
          <a:p>
            <a:pPr algn="r"/>
            <a:r>
              <a:rPr lang="en-US" sz="28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2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http://www.jmchurchsupplies.co.uk/images/products/CCP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2868001"/>
            <a:ext cx="1415397" cy="156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423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3</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925655" y="2114550"/>
            <a:ext cx="793505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make major adjustments</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165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36444" y="1939636"/>
            <a:ext cx="7871111" cy="830997"/>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While they were eating, he said,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 tell you the truth, one of you will betray me.</a:t>
            </a:r>
          </a:p>
        </p:txBody>
      </p:sp>
      <p:sp>
        <p:nvSpPr>
          <p:cNvPr id="3" name="TextBox 2"/>
          <p:cNvSpPr txBox="1"/>
          <p:nvPr/>
        </p:nvSpPr>
        <p:spPr>
          <a:xfrm>
            <a:off x="4316555" y="2809042"/>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Matthew 26:21 </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66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57226" y="384809"/>
            <a:ext cx="7871111" cy="3416320"/>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So anyone who eats this bread or drinks this cup of the Lord unworthily is guilty of sinning against[g] the body and blood of the Lord.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is why you should examine yourself before eating the bread and drinking the cup.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For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if you eat the bread or drink the cup without honoring the body of Christ,[h] you are eating and drinking God’s judgment upon yourself.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is why many of you are weak and sick and some have even died.</a:t>
            </a:r>
          </a:p>
        </p:txBody>
      </p:sp>
      <p:sp>
        <p:nvSpPr>
          <p:cNvPr id="3" name="TextBox 2"/>
          <p:cNvSpPr txBox="1"/>
          <p:nvPr/>
        </p:nvSpPr>
        <p:spPr>
          <a:xfrm>
            <a:off x="4337337" y="3823922"/>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1 Corinthians 11:27-30</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206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1</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925655" y="2114550"/>
            <a:ext cx="7935056"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know that God is always working</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417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57226" y="384809"/>
            <a:ext cx="7871111" cy="3785652"/>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Most merciful God, we confess that we have sinned against you in thought, word, and deed, by what we have done, and by what we have left undone. We have not loved you with our whole heart; we have not loved our neighbors as ourselves. We are truly sorry and we humbly repent, for the sake of your Son Jesus Christ, have mercy on us and forgive us; that we may delight in your will, and walk in your ways, to the glory of your Name. Amen.</a:t>
            </a:r>
          </a:p>
        </p:txBody>
      </p:sp>
      <p:sp>
        <p:nvSpPr>
          <p:cNvPr id="3" name="TextBox 2"/>
          <p:cNvSpPr txBox="1"/>
          <p:nvPr/>
        </p:nvSpPr>
        <p:spPr>
          <a:xfrm>
            <a:off x="4337337" y="4272976"/>
            <a:ext cx="4191000" cy="892552"/>
          </a:xfrm>
          <a:prstGeom prst="rect">
            <a:avLst/>
          </a:prstGeom>
          <a:noFill/>
        </p:spPr>
        <p:txBody>
          <a:bodyPr wrap="square" rtlCol="0">
            <a:spAutoFit/>
          </a:bodyPr>
          <a:lstStyle/>
          <a:p>
            <a:pPr algn="r"/>
            <a:r>
              <a:rPr lang="en-US" sz="2400" i="1" dirty="0">
                <a:solidFill>
                  <a:schemeClr val="accent2">
                    <a:lumMod val="75000"/>
                  </a:schemeClr>
                </a:solidFill>
                <a:latin typeface="Baskerville Old Face" panose="02020602080505020303" pitchFamily="18" charset="0"/>
              </a:rPr>
              <a:t>Book of Common Prayer</a:t>
            </a:r>
            <a:endParaRPr lang="en-US" sz="2400" dirty="0">
              <a:solidFill>
                <a:schemeClr val="accent2">
                  <a:lumMod val="75000"/>
                </a:schemeClr>
              </a:solidFill>
              <a:latin typeface="Baskerville Old Face" panose="02020602080505020303" pitchFamily="18" charset="0"/>
            </a:endParaRPr>
          </a:p>
          <a:p>
            <a:pPr algn="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0169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5346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https://www.youtube.com/watch?v=9Y9qCsIPzNo</a:t>
            </a:r>
            <a:endParaRPr lang="en-US" dirty="0"/>
          </a:p>
        </p:txBody>
      </p:sp>
      <p:sp>
        <p:nvSpPr>
          <p:cNvPr id="4" name="TextBox 3"/>
          <p:cNvSpPr txBox="1"/>
          <p:nvPr/>
        </p:nvSpPr>
        <p:spPr>
          <a:xfrm>
            <a:off x="1219200" y="361950"/>
            <a:ext cx="6400800" cy="369332"/>
          </a:xfrm>
          <a:prstGeom prst="rect">
            <a:avLst/>
          </a:prstGeom>
          <a:noFill/>
        </p:spPr>
        <p:txBody>
          <a:bodyPr wrap="square" rtlCol="0">
            <a:spAutoFit/>
          </a:bodyPr>
          <a:lstStyle/>
          <a:p>
            <a:r>
              <a:rPr lang="en-US" dirty="0" smtClean="0"/>
              <a:t>The words after the juice only, not the resurrection</a:t>
            </a:r>
            <a:endParaRPr lang="en-US" dirty="0"/>
          </a:p>
        </p:txBody>
      </p:sp>
    </p:spTree>
    <p:extLst>
      <p:ext uri="{BB962C8B-B14F-4D97-AF65-F5344CB8AC3E}">
        <p14:creationId xmlns:p14="http://schemas.microsoft.com/office/powerpoint/2010/main" val="1676996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4</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925655" y="2114550"/>
            <a:ext cx="793505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remember you are a new creation</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958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81471" y="1428750"/>
            <a:ext cx="7871111" cy="1200329"/>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This means that anyone who belongs to Christ has become a new person. The old life is gone;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new life has begun</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365046" y="2809042"/>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2 Corinthians 5:17</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95116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81471" y="1428750"/>
            <a:ext cx="7871111" cy="1569660"/>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He took some bread and gave thanks to God for it. Then he broke it in pieces and gave it to the disciples, saying, “This is my body, which is given for you. Do this to remember me.”</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78455" y="3147596"/>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Luke 22:19</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8351013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5</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925655" y="2114550"/>
            <a:ext cx="793505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remember you are forgiven</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13522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81471" y="1428750"/>
            <a:ext cx="7871111" cy="1938992"/>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In the same way, he took the cup of wine after supper, saying, “This cup is the new covenant between God and his people—an agreement confirmed with my blood. Do this to remember me as often as you drink it.”</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71528" y="348615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1 Corinthians 11:25</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19370275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9" name="TextBox 8"/>
          <p:cNvSpPr txBox="1"/>
          <p:nvPr/>
        </p:nvSpPr>
        <p:spPr>
          <a:xfrm>
            <a:off x="925655" y="1779730"/>
            <a:ext cx="7543800" cy="584775"/>
          </a:xfrm>
          <a:prstGeom prst="rect">
            <a:avLst/>
          </a:prstGeom>
          <a:no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is always working. Join Him </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244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36444" y="844437"/>
            <a:ext cx="7871111" cy="3046988"/>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disciples came to Jesus and asked, “Where do you want us to prepare the Passover meal for you</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baseline="300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18</a:t>
            </a:r>
            <a:r>
              <a:rPr lang="en-US" sz="2400" b="1" baseline="300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“As you go into the city,” he told them, “you will see a certain man. Tell him, ‘The Teacher says: </a:t>
            </a:r>
            <a:r>
              <a:rPr lang="en-US" sz="2400" b="1" u="sng"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My time has come</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and I will eat the Passover meal with my disciples at your house.’” </a:t>
            </a:r>
          </a:p>
          <a:p>
            <a:pPr algn="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292310" y="3595868"/>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Matthew 26:18 </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203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64153" y="1123950"/>
            <a:ext cx="7871111" cy="2677656"/>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“My time has not yet come.”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accent2"/>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John 2:4 NLT</a:t>
            </a:r>
          </a:p>
          <a:p>
            <a:pPr algn="r"/>
            <a:endParaRPr lang="en-US" sz="2400" b="1" dirty="0">
              <a:solidFill>
                <a:schemeClr val="accent2"/>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You go on. I’m not going to this festival,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because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my time has not yet come.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accent2"/>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John </a:t>
            </a:r>
            <a:r>
              <a:rPr lang="en-US" sz="2400" b="1" dirty="0">
                <a:solidFill>
                  <a:schemeClr val="accent2"/>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7:8 NLT </a:t>
            </a:r>
          </a:p>
          <a:p>
            <a:pPr algn="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571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925655" y="896362"/>
            <a:ext cx="7871111" cy="3046988"/>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disciples came to Jesus and asked, “Where do you want us to prepare the Passover meal for you</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baseline="300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18</a:t>
            </a:r>
            <a:r>
              <a:rPr lang="en-US" sz="2400" b="1" baseline="300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“As you go into the city,” he told them, “you will see a certain man. Tell him, ‘The Teacher says: </a:t>
            </a:r>
            <a:r>
              <a:rPr lang="en-US" sz="2400" b="1" u="sng"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My time has come</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and I will eat the Passover meal with my disciples at your house.’” </a:t>
            </a:r>
          </a:p>
          <a:p>
            <a:pPr algn="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419600" y="3626221"/>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Matthew 26:18 </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797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9" name="TextBox 8"/>
          <p:cNvSpPr txBox="1"/>
          <p:nvPr/>
        </p:nvSpPr>
        <p:spPr>
          <a:xfrm>
            <a:off x="838200" y="655231"/>
            <a:ext cx="4648202" cy="1569660"/>
          </a:xfrm>
          <a:prstGeom prst="rect">
            <a:avLst/>
          </a:prstGeom>
          <a:noFill/>
        </p:spPr>
        <p:txBody>
          <a:bodyPr wrap="square" rtlCol="0">
            <a:spAutoFit/>
          </a:bodyPr>
          <a:lstStyle/>
          <a:p>
            <a:r>
              <a:rPr lang="en-US" sz="9600" dirty="0" smtClean="0">
                <a:solidFill>
                  <a:srgbClr val="471511"/>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death</a:t>
            </a:r>
            <a:endParaRPr lang="en-US" sz="9600" dirty="0">
              <a:solidFill>
                <a:srgbClr val="471511"/>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10" name="TextBox 9"/>
          <p:cNvSpPr txBox="1"/>
          <p:nvPr/>
        </p:nvSpPr>
        <p:spPr>
          <a:xfrm>
            <a:off x="1752600" y="1924154"/>
            <a:ext cx="5638800" cy="1569660"/>
          </a:xfrm>
          <a:prstGeom prst="rect">
            <a:avLst/>
          </a:prstGeom>
          <a:noFill/>
        </p:spPr>
        <p:txBody>
          <a:bodyPr wrap="square" rtlCol="0">
            <a:spAutoFit/>
          </a:bodyPr>
          <a:lstStyle/>
          <a:p>
            <a:r>
              <a:rPr lang="en-US" sz="9600" dirty="0" smtClean="0">
                <a:solidFill>
                  <a:srgbClr val="471511"/>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provision</a:t>
            </a:r>
            <a:endParaRPr lang="en-US" sz="9600" dirty="0">
              <a:solidFill>
                <a:srgbClr val="471511"/>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11" name="TextBox 10"/>
          <p:cNvSpPr txBox="1"/>
          <p:nvPr/>
        </p:nvSpPr>
        <p:spPr>
          <a:xfrm>
            <a:off x="3541567" y="2712007"/>
            <a:ext cx="4648202" cy="1569660"/>
          </a:xfrm>
          <a:prstGeom prst="rect">
            <a:avLst/>
          </a:prstGeom>
          <a:noFill/>
        </p:spPr>
        <p:txBody>
          <a:bodyPr wrap="square" rtlCol="0">
            <a:spAutoFit/>
          </a:bodyPr>
          <a:lstStyle/>
          <a:p>
            <a:r>
              <a:rPr lang="en-US" sz="9600" dirty="0" err="1" smtClean="0">
                <a:solidFill>
                  <a:srgbClr val="471511"/>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passover</a:t>
            </a:r>
            <a:endParaRPr lang="en-US" sz="9600" dirty="0">
              <a:solidFill>
                <a:srgbClr val="471511"/>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2" name="TextBox 1"/>
          <p:cNvSpPr txBox="1"/>
          <p:nvPr/>
        </p:nvSpPr>
        <p:spPr>
          <a:xfrm>
            <a:off x="228600" y="1729585"/>
            <a:ext cx="7871111" cy="461665"/>
          </a:xfrm>
          <a:prstGeom prst="rect">
            <a:avLst/>
          </a:prstGeom>
          <a:no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redemption of the human race</a:t>
            </a: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170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36444" y="1047750"/>
            <a:ext cx="7871111" cy="2308324"/>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trial before Caiaphas ended in the early hours of the morning. Then he was taken to the headquarters of the Roman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governor.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His accusers didn’t go inside because it would defile them, and they wouldn’t be allowed to celebrate the Passover. </a:t>
            </a: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419600" y="3626221"/>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John 18:28</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3028821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6283"/>
            <a:ext cx="6191253" cy="447581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303" y="300151"/>
            <a:ext cx="1631099" cy="1931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934200" y="2985655"/>
            <a:ext cx="1371600" cy="369332"/>
          </a:xfrm>
          <a:prstGeom prst="rect">
            <a:avLst/>
          </a:prstGeom>
          <a:noFill/>
        </p:spPr>
        <p:txBody>
          <a:bodyPr wrap="square" rtlCol="0">
            <a:spAutoFit/>
          </a:bodyPr>
          <a:lstStyle/>
          <a:p>
            <a:r>
              <a:rPr lang="en-US" b="1" dirty="0" smtClean="0">
                <a:solidFill>
                  <a:srgbClr val="C00000"/>
                </a:solidFill>
              </a:rPr>
              <a:t>JOHN 18:28</a:t>
            </a:r>
            <a:endParaRPr lang="en-US" b="1" dirty="0">
              <a:solidFill>
                <a:srgbClr val="C00000"/>
              </a:solidFill>
            </a:endParaRPr>
          </a:p>
        </p:txBody>
      </p:sp>
      <p:sp>
        <p:nvSpPr>
          <p:cNvPr id="9" name="TextBox 8"/>
          <p:cNvSpPr txBox="1"/>
          <p:nvPr/>
        </p:nvSpPr>
        <p:spPr>
          <a:xfrm>
            <a:off x="4267200" y="2215575"/>
            <a:ext cx="3429000" cy="584775"/>
          </a:xfrm>
          <a:prstGeom prst="rect">
            <a:avLst/>
          </a:prstGeom>
          <a:noFill/>
        </p:spPr>
        <p:txBody>
          <a:bodyPr wrap="square" rtlCol="0">
            <a:spAutoFit/>
          </a:bodyPr>
          <a:lstStyle/>
          <a:p>
            <a:pPr algn="ctr"/>
            <a:r>
              <a:rPr lang="en-US" sz="1600" b="1" dirty="0" smtClean="0">
                <a:solidFill>
                  <a:srgbClr val="C00000"/>
                </a:solidFill>
              </a:rPr>
              <a:t>JESUS CELEBRATES </a:t>
            </a:r>
            <a:br>
              <a:rPr lang="en-US" sz="1600" b="1" dirty="0" smtClean="0">
                <a:solidFill>
                  <a:srgbClr val="C00000"/>
                </a:solidFill>
              </a:rPr>
            </a:br>
            <a:r>
              <a:rPr lang="en-US" sz="1600" b="1" dirty="0" smtClean="0">
                <a:solidFill>
                  <a:srgbClr val="C00000"/>
                </a:solidFill>
              </a:rPr>
              <a:t>PASSOVER</a:t>
            </a:r>
            <a:endParaRPr lang="en-US" sz="1600" b="1" dirty="0">
              <a:solidFill>
                <a:srgbClr val="C00000"/>
              </a:solidFill>
            </a:endParaRPr>
          </a:p>
        </p:txBody>
      </p:sp>
      <p:sp>
        <p:nvSpPr>
          <p:cNvPr id="3" name="Rectangle 2"/>
          <p:cNvSpPr/>
          <p:nvPr/>
        </p:nvSpPr>
        <p:spPr>
          <a:xfrm>
            <a:off x="3733800" y="285750"/>
            <a:ext cx="990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6351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3859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9774</TotalTime>
  <Words>562</Words>
  <Application>Microsoft Macintosh PowerPoint</Application>
  <PresentationFormat>On-screen Show (16:9)</PresentationFormat>
  <Paragraphs>84</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Baskerville Old Face</vt:lpstr>
      <vt:lpstr>Calibri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https://www.youtube.com/watch?v=9Y9qCsIPzNo</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https://www.youtube.com/watch?v=9Y9qCsIPzNo</dc:title>
  <dc:creator>jim.smith</dc:creator>
  <cp:lastModifiedBy>Matthew Shool</cp:lastModifiedBy>
  <cp:revision>18</cp:revision>
  <dcterms:created xsi:type="dcterms:W3CDTF">2016-02-19T01:46:57Z</dcterms:created>
  <dcterms:modified xsi:type="dcterms:W3CDTF">2016-03-03T18:24:05Z</dcterms:modified>
</cp:coreProperties>
</file>