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7"/>
  </p:notesMasterIdLst>
  <p:sldIdLst>
    <p:sldId id="292" r:id="rId7"/>
    <p:sldId id="296" r:id="rId8"/>
    <p:sldId id="295" r:id="rId9"/>
    <p:sldId id="257" r:id="rId10"/>
    <p:sldId id="256" r:id="rId11"/>
    <p:sldId id="258" r:id="rId12"/>
    <p:sldId id="297" r:id="rId13"/>
    <p:sldId id="293" r:id="rId14"/>
    <p:sldId id="298" r:id="rId15"/>
    <p:sldId id="294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2" r:id="rId26"/>
    <p:sldId id="271" r:id="rId27"/>
    <p:sldId id="291" r:id="rId28"/>
    <p:sldId id="273" r:id="rId29"/>
    <p:sldId id="274" r:id="rId30"/>
    <p:sldId id="290" r:id="rId31"/>
    <p:sldId id="275" r:id="rId32"/>
    <p:sldId id="276" r:id="rId33"/>
    <p:sldId id="277" r:id="rId34"/>
    <p:sldId id="279" r:id="rId35"/>
    <p:sldId id="278" r:id="rId36"/>
    <p:sldId id="280" r:id="rId37"/>
    <p:sldId id="281" r:id="rId38"/>
    <p:sldId id="283" r:id="rId39"/>
    <p:sldId id="282" r:id="rId40"/>
    <p:sldId id="284" r:id="rId41"/>
    <p:sldId id="286" r:id="rId42"/>
    <p:sldId id="285" r:id="rId43"/>
    <p:sldId id="287" r:id="rId44"/>
    <p:sldId id="288" r:id="rId45"/>
    <p:sldId id="289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9FE331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0115-B59D-41A4-8332-D320CD46F95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F578-CF60-492D-A4D9-522B431D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F578-CF60-492D-A4D9-522B431D7B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1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1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5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1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13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1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35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6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29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5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0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20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3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8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1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55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24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87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04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69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87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42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87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5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08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51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2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20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3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06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54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5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1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25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07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3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1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7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1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7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5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1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5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9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2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15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25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76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76350"/>
            <a:ext cx="7379594" cy="240065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 For the Lord is always good. He is always loving and kind, and his faithfulness goes on and on to each succeeding generation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500"/>
              </a:lnSpc>
            </a:pPr>
            <a:endParaRPr lang="en-US" sz="4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100:5</a:t>
            </a:r>
            <a:b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1200" dirty="0" smtClean="0">
                <a:latin typeface="Augustus" pitchFamily="2" charset="0"/>
                <a:cs typeface="JasmineUPC" panose="02020603050405020304" pitchFamily="18" charset="-34"/>
              </a:rPr>
              <a:t>Living Bible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99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583382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worried</a:t>
            </a:r>
            <a:endParaRPr lang="en-US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051" y="2800350"/>
            <a:ext cx="6972300" cy="95410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 </a:t>
            </a:r>
            <a:r>
              <a:rPr lang="en-US" sz="4000" cap="small" dirty="0">
                <a:latin typeface="JasmineUPC" panose="02020603050405020304" pitchFamily="18" charset="-34"/>
                <a:cs typeface="JasmineUPC" panose="02020603050405020304" pitchFamily="18" charset="-34"/>
              </a:rPr>
              <a:t>Lord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 is my shepherd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;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 I have all that I need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23:1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20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stressed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271" y="2506712"/>
            <a:ext cx="6972300" cy="156966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lets me rest in green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meadows, he lead me 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leads me beside peaceful streams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/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23:2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5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tired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271" y="2506712"/>
            <a:ext cx="6972300" cy="95410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He renews my strength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23:3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23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confused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271" y="2506712"/>
            <a:ext cx="6972300" cy="1438855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He guides me along right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paths 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to bring honor to his name.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23:3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61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65735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fearful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271" y="2647950"/>
            <a:ext cx="6972300" cy="121187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Even when I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walk through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 darkest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valley,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I will not be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afraid, for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you are close beside me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23:4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insecure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06712"/>
            <a:ext cx="7196171" cy="95410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Your rod and your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staff protect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and comfort me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23:4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08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attacked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06712"/>
            <a:ext cx="7196171" cy="1246495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You prepare a feast for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me 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in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 presence of my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enemies. 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23:5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94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inconsistent 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06712"/>
            <a:ext cx="7196171" cy="1360438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Surely your goodness and unfailing love will pursue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me all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 days of my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life. 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23:5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61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85915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is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when I’m leaving this world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06712"/>
            <a:ext cx="7196171" cy="1284238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…and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I will live in the house of the Lord</a:t>
            </a:r>
          </a:p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   forever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23:6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2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382000" cy="4324261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 </a:t>
            </a:r>
            <a:r>
              <a:rPr lang="en-US" sz="4000" cap="small" dirty="0">
                <a:latin typeface="JasmineUPC" panose="02020603050405020304" pitchFamily="18" charset="-34"/>
                <a:cs typeface="JasmineUPC" panose="02020603050405020304" pitchFamily="18" charset="-34"/>
              </a:rPr>
              <a:t>Lord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 is my shepherd; I shall not want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maketh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to lie down in green pastures: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leadeth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beside the still waters.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restoreth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my soul: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leadeth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in the paths of righteousness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for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his name's sake.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Yea, though I walk through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the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valley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of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 shadow of death, I will fear no evil: </a:t>
            </a:r>
            <a:endParaRPr lang="en-US" sz="4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for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thou art with me; </a:t>
            </a:r>
            <a:endParaRPr lang="en-US" sz="4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thy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rod and thy staff they comfort me.</a:t>
            </a:r>
          </a:p>
          <a:p>
            <a:pPr algn="ctr">
              <a:lnSpc>
                <a:spcPts val="3000"/>
              </a:lnSpc>
            </a:pPr>
            <a:r>
              <a:rPr lang="en-US" sz="1200" dirty="0" smtClean="0">
                <a:latin typeface="Augustus" pitchFamily="2" charset="0"/>
                <a:cs typeface="JasmineUPC" panose="02020603050405020304" pitchFamily="18" charset="-34"/>
              </a:rPr>
              <a:t>Psalm 23:1-4 (KJV)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7302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885950"/>
            <a:ext cx="74676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to stay focused on the Goodness of God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47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765878"/>
            <a:ext cx="7467600" cy="152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Remember the Source</a:t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of our Success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86100"/>
            <a:ext cx="3871913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mond 3"/>
          <p:cNvSpPr/>
          <p:nvPr/>
        </p:nvSpPr>
        <p:spPr>
          <a:xfrm>
            <a:off x="4069556" y="120015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8075" y="12001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657350"/>
            <a:ext cx="8077200" cy="185243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Then he said, “Beware! 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Guard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against every kind of greed. 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Life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is not measured by how much you own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.”</a:t>
            </a:r>
            <a:b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Luke 12:13</a:t>
            </a:r>
            <a:endParaRPr lang="en-US" sz="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84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1428750"/>
            <a:ext cx="4114800" cy="1887696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en-US" sz="36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5000"/>
              </a:lnSpc>
            </a:pPr>
            <a:r>
              <a:rPr lang="en-US" sz="9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prideful </a:t>
            </a:r>
            <a:br>
              <a:rPr lang="en-US" sz="9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9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ingratitude</a:t>
            </a:r>
            <a:endParaRPr lang="en-US" sz="1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123950"/>
            <a:ext cx="8077200" cy="2785378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It’s the voice of a god, not of a man!”</a:t>
            </a:r>
          </a:p>
          <a:p>
            <a:pPr algn="ctr">
              <a:lnSpc>
                <a:spcPts val="35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Instantly, an angel of the Lord struck Herod with a sickness, because he accepted the people’s worship instead of giving the glory to God. So he was consumed with worms and died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Acts 12:22-23</a:t>
            </a:r>
            <a:endParaRPr lang="en-US" sz="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61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620" y="1581150"/>
            <a:ext cx="8077200" cy="185243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What do you have that God hasn’t given you?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And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if everything you have is from God,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why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boast as though it were not a gift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?</a:t>
            </a:r>
          </a:p>
          <a:p>
            <a:pPr algn="ctr">
              <a:lnSpc>
                <a:spcPts val="35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1 Corinthians 4:7</a:t>
            </a:r>
            <a:endParaRPr lang="en-US" sz="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71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620" y="1733550"/>
            <a:ext cx="8077200" cy="1403589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Whatever is good and perfect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is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a gift coming down to us from God our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Father.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James 1:17</a:t>
            </a:r>
            <a:endParaRPr lang="en-US" sz="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46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42950"/>
            <a:ext cx="8382000" cy="368306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Thou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preparest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a table before me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in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the presence of mine enemies: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thou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anointest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my head with oil;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my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cup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runneth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over.</a:t>
            </a: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Surely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goodness and mercy shall follow me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all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the days of my life: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and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I will dwell in the house of the </a:t>
            </a:r>
            <a:r>
              <a:rPr lang="en-US" sz="4400" cap="small" dirty="0">
                <a:latin typeface="JasmineUPC" panose="02020603050405020304" pitchFamily="18" charset="-34"/>
                <a:cs typeface="JasmineUPC" panose="02020603050405020304" pitchFamily="18" charset="-34"/>
              </a:rPr>
              <a:t>Lord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 for ever.</a:t>
            </a:r>
          </a:p>
          <a:p>
            <a:pPr algn="ctr">
              <a:lnSpc>
                <a:spcPts val="3500"/>
              </a:lnSpc>
            </a:pP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23:5-6 (KJV)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4695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675" y="2058742"/>
            <a:ext cx="7467600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Ask God for Help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18" y="2788679"/>
            <a:ext cx="3871913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mond 3"/>
          <p:cNvSpPr/>
          <p:nvPr/>
        </p:nvSpPr>
        <p:spPr>
          <a:xfrm>
            <a:off x="4069556" y="120015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8075" y="12001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620" y="1733550"/>
            <a:ext cx="8077200" cy="185243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So if you sinful people know how to give good gifts to your children, how much more will your heavenly Father give good gifts to those who ask him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5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Matthew 7:11</a:t>
            </a:r>
            <a:endParaRPr lang="en-US" sz="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89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/>
          <a:stretch/>
        </p:blipFill>
        <p:spPr bwMode="auto">
          <a:xfrm>
            <a:off x="2057400" y="1036748"/>
            <a:ext cx="4514850" cy="2963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bab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18061"/>
          <a:stretch/>
        </p:blipFill>
        <p:spPr bwMode="auto">
          <a:xfrm>
            <a:off x="3148012" y="1733550"/>
            <a:ext cx="2333625" cy="17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14350"/>
            <a:ext cx="7467600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circle of security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940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8742"/>
            <a:ext cx="8686800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 to God Instantly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18" y="2788679"/>
            <a:ext cx="3871913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mond 3"/>
          <p:cNvSpPr/>
          <p:nvPr/>
        </p:nvSpPr>
        <p:spPr>
          <a:xfrm>
            <a:off x="4069556" y="120015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8075" y="12001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420" y="1504950"/>
            <a:ext cx="8077200" cy="233653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Keep me safe, O God,</a:t>
            </a:r>
          </a:p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   for I have come to you for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refuge. </a:t>
            </a:r>
          </a:p>
          <a:p>
            <a:pPr algn="ctr">
              <a:lnSpc>
                <a:spcPts val="3500"/>
              </a:lnSpc>
            </a:pP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said to the Lord, “You are my Master!</a:t>
            </a:r>
          </a:p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   Every good thing I have comes from you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.”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psalm 16:1-2</a:t>
            </a:r>
            <a:endParaRPr lang="en-US" sz="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88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8742"/>
            <a:ext cx="8686800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Anticipate God’s Goodness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18" y="2788679"/>
            <a:ext cx="3871913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mond 3"/>
          <p:cNvSpPr/>
          <p:nvPr/>
        </p:nvSpPr>
        <p:spPr>
          <a:xfrm>
            <a:off x="4069556" y="120015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8075" y="12001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2979" y="1777231"/>
            <a:ext cx="7196171" cy="1284238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Yet I am confident I will see the Lord’s goodness</a:t>
            </a:r>
          </a:p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   while I am here in the land of the living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27:13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20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01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2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50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0285"/>
            <a:ext cx="7696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84" y="3797734"/>
            <a:ext cx="194468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623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6195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ugustus" pitchFamily="2" charset="0"/>
              </a:rPr>
              <a:t>Living in the goodness of God</a:t>
            </a:r>
            <a:endParaRPr lang="en-US" sz="3200" dirty="0">
              <a:latin typeface="Augustu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377" y="135255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Is God Really Good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8828" y="199924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All 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he Time?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49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04950"/>
            <a:ext cx="7379594" cy="227241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And we know that God causes everything to work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together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for the good of those who love God and are called according to his purpose for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them.</a:t>
            </a:r>
          </a:p>
          <a:p>
            <a:pPr algn="ctr">
              <a:lnSpc>
                <a:spcPts val="3500"/>
              </a:lnSpc>
            </a:pPr>
            <a:endParaRPr lang="en-US" sz="4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1500"/>
              </a:lnSpc>
            </a:pP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Romans 8:28</a:t>
            </a:r>
            <a:b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800" dirty="0" smtClean="0">
                <a:latin typeface="Augustus" pitchFamily="2" charset="0"/>
                <a:cs typeface="JasmineUPC" panose="02020603050405020304" pitchFamily="18" charset="-34"/>
              </a:rPr>
              <a:t>New Living Translation</a:t>
            </a:r>
            <a:endParaRPr lang="en-US" sz="1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35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11750</TotalTime>
  <Words>422</Words>
  <Application>Microsoft Office PowerPoint</Application>
  <PresentationFormat>On-screen Show (16:9)</PresentationFormat>
  <Paragraphs>98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32</cp:revision>
  <dcterms:created xsi:type="dcterms:W3CDTF">2018-07-18T00:14:39Z</dcterms:created>
  <dcterms:modified xsi:type="dcterms:W3CDTF">2018-07-29T16:50:40Z</dcterms:modified>
</cp:coreProperties>
</file>