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0" r:id="rId3"/>
    <p:sldId id="257" r:id="rId4"/>
    <p:sldId id="256" r:id="rId5"/>
    <p:sldId id="288" r:id="rId6"/>
    <p:sldId id="258" r:id="rId7"/>
    <p:sldId id="281" r:id="rId8"/>
    <p:sldId id="289" r:id="rId9"/>
    <p:sldId id="290" r:id="rId10"/>
    <p:sldId id="266" r:id="rId11"/>
    <p:sldId id="291" r:id="rId12"/>
    <p:sldId id="292" r:id="rId13"/>
    <p:sldId id="259" r:id="rId14"/>
    <p:sldId id="270" r:id="rId15"/>
    <p:sldId id="273" r:id="rId16"/>
    <p:sldId id="269" r:id="rId17"/>
    <p:sldId id="274" r:id="rId18"/>
    <p:sldId id="271" r:id="rId19"/>
    <p:sldId id="263" r:id="rId20"/>
    <p:sldId id="293" r:id="rId21"/>
    <p:sldId id="264" r:id="rId22"/>
    <p:sldId id="261" r:id="rId23"/>
    <p:sldId id="272" r:id="rId24"/>
    <p:sldId id="275" r:id="rId25"/>
    <p:sldId id="276" r:id="rId26"/>
    <p:sldId id="285" r:id="rId27"/>
    <p:sldId id="284" r:id="rId28"/>
    <p:sldId id="294" r:id="rId29"/>
    <p:sldId id="287" r:id="rId3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00"/>
    <a:srgbClr val="FFCC66"/>
    <a:srgbClr val="990000"/>
    <a:srgbClr val="FFDC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31"/>
  </p:normalViewPr>
  <p:slideViewPr>
    <p:cSldViewPr>
      <p:cViewPr varScale="1">
        <p:scale>
          <a:sx n="135" d="100"/>
          <a:sy n="135" d="100"/>
        </p:scale>
        <p:origin x="424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E3C6B-EFBC-440D-AC34-C8C2D05CF88B}" type="datetimeFigureOut">
              <a:rPr lang="en-US" smtClean="0"/>
              <a:t>1/11/18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C2C0E-911B-4100-92E2-EB33C96D1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732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E3C6B-EFBC-440D-AC34-C8C2D05CF88B}" type="datetimeFigureOut">
              <a:rPr lang="en-US" smtClean="0"/>
              <a:t>1/11/18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C2C0E-911B-4100-92E2-EB33C96D1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670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E3C6B-EFBC-440D-AC34-C8C2D05CF88B}" type="datetimeFigureOut">
              <a:rPr lang="en-US" smtClean="0"/>
              <a:t>1/11/18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C2C0E-911B-4100-92E2-EB33C96D1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9367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E3C6B-EFBC-440D-AC34-C8C2D05CF88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C2C0E-911B-4100-92E2-EB33C96D10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6617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E3C6B-EFBC-440D-AC34-C8C2D05CF88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C2C0E-911B-4100-92E2-EB33C96D10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5992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E3C6B-EFBC-440D-AC34-C8C2D05CF88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C2C0E-911B-4100-92E2-EB33C96D10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7711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E3C6B-EFBC-440D-AC34-C8C2D05CF88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C2C0E-911B-4100-92E2-EB33C96D10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129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E3C6B-EFBC-440D-AC34-C8C2D05CF88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C2C0E-911B-4100-92E2-EB33C96D10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8015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E3C6B-EFBC-440D-AC34-C8C2D05CF88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C2C0E-911B-4100-92E2-EB33C96D10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9840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E3C6B-EFBC-440D-AC34-C8C2D05CF88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C2C0E-911B-4100-92E2-EB33C96D10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0696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E3C6B-EFBC-440D-AC34-C8C2D05CF88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C2C0E-911B-4100-92E2-EB33C96D10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828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E3C6B-EFBC-440D-AC34-C8C2D05CF88B}" type="datetimeFigureOut">
              <a:rPr lang="en-US" smtClean="0"/>
              <a:t>1/11/18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C2C0E-911B-4100-92E2-EB33C96D1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0766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E3C6B-EFBC-440D-AC34-C8C2D05CF88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C2C0E-911B-4100-92E2-EB33C96D10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7621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E3C6B-EFBC-440D-AC34-C8C2D05CF88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C2C0E-911B-4100-92E2-EB33C96D10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3367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E3C6B-EFBC-440D-AC34-C8C2D05CF88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C2C0E-911B-4100-92E2-EB33C96D10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517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E3C6B-EFBC-440D-AC34-C8C2D05CF88B}" type="datetimeFigureOut">
              <a:rPr lang="en-US" smtClean="0"/>
              <a:t>1/11/18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C2C0E-911B-4100-92E2-EB33C96D1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8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E3C6B-EFBC-440D-AC34-C8C2D05CF88B}" type="datetimeFigureOut">
              <a:rPr lang="en-US" smtClean="0"/>
              <a:t>1/11/18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C2C0E-911B-4100-92E2-EB33C96D1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706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E3C6B-EFBC-440D-AC34-C8C2D05CF88B}" type="datetimeFigureOut">
              <a:rPr lang="en-US" smtClean="0"/>
              <a:t>1/11/18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C2C0E-911B-4100-92E2-EB33C96D1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215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E3C6B-EFBC-440D-AC34-C8C2D05CF88B}" type="datetimeFigureOut">
              <a:rPr lang="en-US" smtClean="0"/>
              <a:t>1/11/18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C2C0E-911B-4100-92E2-EB33C96D1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914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E3C6B-EFBC-440D-AC34-C8C2D05CF88B}" type="datetimeFigureOut">
              <a:rPr lang="en-US" smtClean="0"/>
              <a:t>1/11/18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C2C0E-911B-4100-92E2-EB33C96D1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454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E3C6B-EFBC-440D-AC34-C8C2D05CF88B}" type="datetimeFigureOut">
              <a:rPr lang="en-US" smtClean="0"/>
              <a:t>1/11/18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C2C0E-911B-4100-92E2-EB33C96D1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27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E3C6B-EFBC-440D-AC34-C8C2D05CF88B}" type="datetimeFigureOut">
              <a:rPr lang="en-US" smtClean="0"/>
              <a:t>1/11/18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C2C0E-911B-4100-92E2-EB33C96D1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970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0E3C6B-EFBC-440D-AC34-C8C2D05CF88B}" type="datetimeFigureOut">
              <a:rPr lang="en-US" smtClean="0"/>
              <a:t>1/11/18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8C2C0E-911B-4100-92E2-EB33C96D1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85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0E3C6B-EFBC-440D-AC34-C8C2D05CF88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8C2C0E-911B-4100-92E2-EB33C96D10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527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36361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1733550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https://www.youtube.com/watch?v=1YNy2R3hg2Q</a:t>
            </a:r>
          </a:p>
        </p:txBody>
      </p:sp>
    </p:spTree>
    <p:extLst>
      <p:ext uri="{BB962C8B-B14F-4D97-AF65-F5344CB8AC3E}">
        <p14:creationId xmlns:p14="http://schemas.microsoft.com/office/powerpoint/2010/main" val="1352571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22888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6961" y="2072301"/>
            <a:ext cx="7620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CC66"/>
                </a:solidFill>
                <a:latin typeface="Dumbledor 1" panose="00000400000000000000" pitchFamily="2" charset="0"/>
              </a:rPr>
              <a:t>Realize Judgment is Inevitable</a:t>
            </a:r>
            <a:endParaRPr lang="en-US" sz="4400" dirty="0">
              <a:solidFill>
                <a:srgbClr val="FFCC66"/>
              </a:solidFill>
              <a:latin typeface="Dumbledor 1" panose="00000400000000000000" pitchFamily="2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533400" y="2038350"/>
            <a:ext cx="5867400" cy="0"/>
          </a:xfrm>
          <a:prstGeom prst="line">
            <a:avLst/>
          </a:prstGeom>
          <a:ln w="12700">
            <a:solidFill>
              <a:srgbClr val="FFCC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5181600" y="1365199"/>
            <a:ext cx="609600" cy="591235"/>
          </a:xfrm>
          <a:prstGeom prst="ellipse">
            <a:avLst/>
          </a:prstGeom>
          <a:solidFill>
            <a:srgbClr val="99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295900" y="1310103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Dumbledor 1" panose="00000400000000000000" pitchFamily="2" charset="0"/>
              </a:rPr>
              <a:t>1</a:t>
            </a:r>
            <a:endParaRPr lang="en-US" sz="3600" dirty="0">
              <a:latin typeface="Dumbledor 1" panose="000004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6961" y="971550"/>
            <a:ext cx="533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solidFill>
                  <a:srgbClr val="FFCC66"/>
                </a:solidFill>
                <a:latin typeface="Dumbledor 1" panose="00000400000000000000" pitchFamily="2" charset="0"/>
              </a:rPr>
              <a:t>Wake Up</a:t>
            </a:r>
            <a:endParaRPr lang="en-US" sz="8000" dirty="0">
              <a:solidFill>
                <a:srgbClr val="FFCC66"/>
              </a:solidFill>
              <a:latin typeface="Dumbledor 1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4129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60608" y="1504950"/>
            <a:ext cx="6858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DC97"/>
                </a:solidFill>
                <a:effectLst>
                  <a:outerShdw blurRad="114300" dist="50800" dir="4200000" algn="ctr" rotWithShape="0">
                    <a:schemeClr val="tx2">
                      <a:lumMod val="75000"/>
                    </a:schemeClr>
                  </a:outerShdw>
                </a:effectLst>
                <a:latin typeface="Trajan Pro" pitchFamily="18" charset="0"/>
              </a:rPr>
              <a:t>Sound the trumpet in </a:t>
            </a:r>
            <a:r>
              <a:rPr lang="en-US" sz="2000" dirty="0" smtClean="0">
                <a:solidFill>
                  <a:srgbClr val="FFDC97"/>
                </a:solidFill>
                <a:effectLst>
                  <a:outerShdw blurRad="114300" dist="50800" dir="4200000" algn="ctr" rotWithShape="0">
                    <a:schemeClr val="tx2">
                      <a:lumMod val="75000"/>
                    </a:schemeClr>
                  </a:outerShdw>
                </a:effectLst>
                <a:latin typeface="Trajan Pro" pitchFamily="18" charset="0"/>
              </a:rPr>
              <a:t>Jerusalem!</a:t>
            </a:r>
            <a:endParaRPr lang="en-US" sz="2000" dirty="0">
              <a:solidFill>
                <a:srgbClr val="FFDC97"/>
              </a:solidFill>
              <a:effectLst>
                <a:outerShdw blurRad="114300" dist="50800" dir="4200000" algn="ctr" rotWithShape="0">
                  <a:schemeClr val="tx2">
                    <a:lumMod val="75000"/>
                  </a:schemeClr>
                </a:outerShdw>
              </a:effectLst>
              <a:latin typeface="Trajan Pro" pitchFamily="18" charset="0"/>
            </a:endParaRPr>
          </a:p>
          <a:p>
            <a:r>
              <a:rPr lang="en-US" sz="2000" dirty="0">
                <a:solidFill>
                  <a:srgbClr val="FFDC97"/>
                </a:solidFill>
                <a:effectLst>
                  <a:outerShdw blurRad="114300" dist="50800" dir="4200000" algn="ctr" rotWithShape="0">
                    <a:schemeClr val="tx2">
                      <a:lumMod val="75000"/>
                    </a:schemeClr>
                  </a:outerShdw>
                </a:effectLst>
                <a:latin typeface="Trajan Pro" pitchFamily="18" charset="0"/>
              </a:rPr>
              <a:t>    Raise the alarm on my holy mountain!</a:t>
            </a:r>
          </a:p>
          <a:p>
            <a:r>
              <a:rPr lang="en-US" sz="2000" dirty="0">
                <a:solidFill>
                  <a:srgbClr val="FFDC97"/>
                </a:solidFill>
                <a:effectLst>
                  <a:outerShdw blurRad="114300" dist="50800" dir="4200000" algn="ctr" rotWithShape="0">
                    <a:schemeClr val="tx2">
                      <a:lumMod val="75000"/>
                    </a:schemeClr>
                  </a:outerShdw>
                </a:effectLst>
                <a:latin typeface="Trajan Pro" pitchFamily="18" charset="0"/>
              </a:rPr>
              <a:t>Let everyone tremble in fear</a:t>
            </a:r>
          </a:p>
          <a:p>
            <a:r>
              <a:rPr lang="en-US" sz="2000" dirty="0">
                <a:solidFill>
                  <a:srgbClr val="FFDC97"/>
                </a:solidFill>
                <a:effectLst>
                  <a:outerShdw blurRad="114300" dist="50800" dir="4200000" algn="ctr" rotWithShape="0">
                    <a:schemeClr val="tx2">
                      <a:lumMod val="75000"/>
                    </a:schemeClr>
                  </a:outerShdw>
                </a:effectLst>
                <a:latin typeface="Trajan Pro" pitchFamily="18" charset="0"/>
              </a:rPr>
              <a:t>    because the day of the Lord is upon us</a:t>
            </a:r>
            <a:r>
              <a:rPr lang="en-US" sz="2000" dirty="0" smtClean="0">
                <a:solidFill>
                  <a:srgbClr val="FFDC97"/>
                </a:solidFill>
                <a:effectLst>
                  <a:outerShdw blurRad="114300" dist="50800" dir="4200000" algn="ctr" rotWithShape="0">
                    <a:schemeClr val="tx2">
                      <a:lumMod val="75000"/>
                    </a:schemeClr>
                  </a:outerShdw>
                </a:effectLst>
                <a:latin typeface="Trajan Pro" pitchFamily="18" charset="0"/>
              </a:rPr>
              <a:t>.</a:t>
            </a:r>
          </a:p>
          <a:p>
            <a:endParaRPr lang="en-US" sz="2000" dirty="0">
              <a:solidFill>
                <a:srgbClr val="FFDC97"/>
              </a:solidFill>
              <a:effectLst>
                <a:outerShdw blurRad="114300" dist="50800" dir="4200000" algn="ctr" rotWithShape="0">
                  <a:schemeClr val="tx2">
                    <a:lumMod val="75000"/>
                  </a:schemeClr>
                </a:outerShdw>
              </a:effectLst>
              <a:latin typeface="Trajan Pro" pitchFamily="18" charset="0"/>
            </a:endParaRPr>
          </a:p>
          <a:p>
            <a:endParaRPr lang="en-US" sz="2000" dirty="0">
              <a:solidFill>
                <a:srgbClr val="FFDC97"/>
              </a:solidFill>
              <a:effectLst>
                <a:outerShdw blurRad="114300" dist="50800" dir="4200000" algn="ctr" rotWithShape="0">
                  <a:schemeClr val="tx2">
                    <a:lumMod val="75000"/>
                  </a:schemeClr>
                </a:outerShdw>
              </a:effectLst>
              <a:latin typeface="Trajan Pro" pitchFamily="18" charset="0"/>
            </a:endParaRPr>
          </a:p>
          <a:p>
            <a:r>
              <a:rPr lang="en-US" sz="2000" dirty="0" smtClean="0">
                <a:solidFill>
                  <a:srgbClr val="FFDC97"/>
                </a:solidFill>
                <a:effectLst>
                  <a:outerShdw blurRad="114300" dist="50800" dir="4200000" algn="ctr" rotWithShape="0">
                    <a:schemeClr val="tx2">
                      <a:lumMod val="75000"/>
                    </a:schemeClr>
                  </a:outerShdw>
                </a:effectLst>
                <a:latin typeface="Trajan Pro" pitchFamily="18" charset="0"/>
              </a:rPr>
              <a:t>Joel 2:1</a:t>
            </a:r>
          </a:p>
        </p:txBody>
      </p:sp>
    </p:spTree>
    <p:extLst>
      <p:ext uri="{BB962C8B-B14F-4D97-AF65-F5344CB8AC3E}">
        <p14:creationId xmlns:p14="http://schemas.microsoft.com/office/powerpoint/2010/main" val="13655880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49876" y="1200150"/>
            <a:ext cx="6858000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DC97"/>
                </a:solidFill>
                <a:effectLst>
                  <a:outerShdw blurRad="114300" dist="50800" dir="4200000" algn="ctr" rotWithShape="0">
                    <a:schemeClr val="tx2">
                      <a:lumMod val="75000"/>
                    </a:schemeClr>
                  </a:outerShdw>
                </a:effectLst>
                <a:latin typeface="Trajan Pro" pitchFamily="18" charset="0"/>
              </a:rPr>
              <a:t>“The Lord is at the head of the column.</a:t>
            </a:r>
          </a:p>
          <a:p>
            <a:r>
              <a:rPr lang="en-US" sz="2000" dirty="0">
                <a:solidFill>
                  <a:srgbClr val="FFDC97"/>
                </a:solidFill>
                <a:effectLst>
                  <a:outerShdw blurRad="114300" dist="50800" dir="4200000" algn="ctr" rotWithShape="0">
                    <a:schemeClr val="tx2">
                      <a:lumMod val="75000"/>
                    </a:schemeClr>
                  </a:outerShdw>
                </a:effectLst>
                <a:latin typeface="Trajan Pro" pitchFamily="18" charset="0"/>
              </a:rPr>
              <a:t>    He leads them with a shout.</a:t>
            </a:r>
          </a:p>
          <a:p>
            <a:r>
              <a:rPr lang="en-US" sz="2000" dirty="0">
                <a:solidFill>
                  <a:srgbClr val="FFDC97"/>
                </a:solidFill>
                <a:effectLst>
                  <a:outerShdw blurRad="114300" dist="50800" dir="4200000" algn="ctr" rotWithShape="0">
                    <a:schemeClr val="tx2">
                      <a:lumMod val="75000"/>
                    </a:schemeClr>
                  </a:outerShdw>
                </a:effectLst>
                <a:latin typeface="Trajan Pro" pitchFamily="18" charset="0"/>
              </a:rPr>
              <a:t>This is his mighty army,</a:t>
            </a:r>
          </a:p>
          <a:p>
            <a:r>
              <a:rPr lang="en-US" sz="2000" dirty="0">
                <a:solidFill>
                  <a:srgbClr val="FFDC97"/>
                </a:solidFill>
                <a:effectLst>
                  <a:outerShdw blurRad="114300" dist="50800" dir="4200000" algn="ctr" rotWithShape="0">
                    <a:schemeClr val="tx2">
                      <a:lumMod val="75000"/>
                    </a:schemeClr>
                  </a:outerShdw>
                </a:effectLst>
                <a:latin typeface="Trajan Pro" pitchFamily="18" charset="0"/>
              </a:rPr>
              <a:t>    and they follow his orders.</a:t>
            </a:r>
          </a:p>
          <a:p>
            <a:r>
              <a:rPr lang="en-US" sz="2000" dirty="0">
                <a:solidFill>
                  <a:srgbClr val="FFDC97"/>
                </a:solidFill>
                <a:effectLst>
                  <a:outerShdw blurRad="114300" dist="50800" dir="4200000" algn="ctr" rotWithShape="0">
                    <a:schemeClr val="tx2">
                      <a:lumMod val="75000"/>
                    </a:schemeClr>
                  </a:outerShdw>
                </a:effectLst>
                <a:latin typeface="Trajan Pro" pitchFamily="18" charset="0"/>
              </a:rPr>
              <a:t>The day of the Lord is an awesome, terrible thing</a:t>
            </a:r>
            <a:r>
              <a:rPr lang="en-US" sz="2000" dirty="0" smtClean="0">
                <a:solidFill>
                  <a:srgbClr val="FFDC97"/>
                </a:solidFill>
                <a:effectLst>
                  <a:outerShdw blurRad="114300" dist="50800" dir="4200000" algn="ctr" rotWithShape="0">
                    <a:schemeClr val="tx2">
                      <a:lumMod val="75000"/>
                    </a:schemeClr>
                  </a:outerShdw>
                </a:effectLst>
                <a:latin typeface="Trajan Pro" pitchFamily="18" charset="0"/>
              </a:rPr>
              <a:t>. Who </a:t>
            </a:r>
            <a:r>
              <a:rPr lang="en-US" sz="2000" dirty="0">
                <a:solidFill>
                  <a:srgbClr val="FFDC97"/>
                </a:solidFill>
                <a:effectLst>
                  <a:outerShdw blurRad="114300" dist="50800" dir="4200000" algn="ctr" rotWithShape="0">
                    <a:schemeClr val="tx2">
                      <a:lumMod val="75000"/>
                    </a:schemeClr>
                  </a:outerShdw>
                </a:effectLst>
                <a:latin typeface="Trajan Pro" pitchFamily="18" charset="0"/>
              </a:rPr>
              <a:t>can possibly survive?</a:t>
            </a:r>
            <a:endParaRPr lang="en-US" dirty="0" smtClean="0">
              <a:solidFill>
                <a:srgbClr val="FFDC97"/>
              </a:solidFill>
              <a:effectLst>
                <a:outerShdw blurRad="114300" dist="50800" dir="4200000" algn="ctr" rotWithShape="0">
                  <a:schemeClr val="tx2">
                    <a:lumMod val="75000"/>
                  </a:schemeClr>
                </a:outerShdw>
              </a:effectLst>
              <a:latin typeface="Trajan Pro" pitchFamily="18" charset="0"/>
            </a:endParaRPr>
          </a:p>
          <a:p>
            <a:endParaRPr lang="en-US" dirty="0" smtClean="0">
              <a:solidFill>
                <a:srgbClr val="FFDC97"/>
              </a:solidFill>
              <a:effectLst>
                <a:outerShdw blurRad="114300" dist="50800" dir="4200000" algn="ctr" rotWithShape="0">
                  <a:schemeClr val="tx2">
                    <a:lumMod val="75000"/>
                  </a:schemeClr>
                </a:outerShdw>
              </a:effectLst>
              <a:latin typeface="Trajan Pro" pitchFamily="18" charset="0"/>
            </a:endParaRPr>
          </a:p>
          <a:p>
            <a:endParaRPr lang="en-US" dirty="0">
              <a:solidFill>
                <a:srgbClr val="FFDC97"/>
              </a:solidFill>
              <a:effectLst>
                <a:outerShdw blurRad="114300" dist="50800" dir="4200000" algn="ctr" rotWithShape="0">
                  <a:schemeClr val="tx2">
                    <a:lumMod val="75000"/>
                  </a:schemeClr>
                </a:outerShdw>
              </a:effectLst>
              <a:latin typeface="Trajan Pro" pitchFamily="18" charset="0"/>
            </a:endParaRPr>
          </a:p>
          <a:p>
            <a:r>
              <a:rPr lang="en-US" dirty="0" smtClean="0">
                <a:solidFill>
                  <a:srgbClr val="FFDC97"/>
                </a:solidFill>
                <a:effectLst>
                  <a:outerShdw blurRad="114300" dist="50800" dir="4200000" algn="ctr" rotWithShape="0">
                    <a:schemeClr val="tx2">
                      <a:lumMod val="75000"/>
                    </a:schemeClr>
                  </a:outerShdw>
                </a:effectLst>
                <a:latin typeface="Trajan Pro" pitchFamily="18" charset="0"/>
              </a:rPr>
              <a:t>Joel 2:11</a:t>
            </a:r>
          </a:p>
        </p:txBody>
      </p:sp>
    </p:spTree>
    <p:extLst>
      <p:ext uri="{BB962C8B-B14F-4D97-AF65-F5344CB8AC3E}">
        <p14:creationId xmlns:p14="http://schemas.microsoft.com/office/powerpoint/2010/main" val="41341959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8462" y="1047750"/>
            <a:ext cx="611639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DC97"/>
                </a:solidFill>
                <a:effectLst>
                  <a:outerShdw blurRad="114300" dist="50800" dir="4200000" algn="ctr" rotWithShape="0">
                    <a:schemeClr val="tx2">
                      <a:lumMod val="75000"/>
                    </a:schemeClr>
                  </a:outerShdw>
                </a:effectLst>
                <a:latin typeface="Trajan Pro" pitchFamily="18" charset="0"/>
              </a:rPr>
              <a:t>It </a:t>
            </a:r>
            <a:r>
              <a:rPr lang="en-US" sz="2000" dirty="0">
                <a:solidFill>
                  <a:srgbClr val="FFDC97"/>
                </a:solidFill>
                <a:effectLst>
                  <a:outerShdw blurRad="114300" dist="50800" dir="4200000" algn="ctr" rotWithShape="0">
                    <a:schemeClr val="tx2">
                      <a:lumMod val="75000"/>
                    </a:schemeClr>
                  </a:outerShdw>
                </a:effectLst>
                <a:latin typeface="Trajan Pro" pitchFamily="18" charset="0"/>
              </a:rPr>
              <a:t>is a terrible thing to fall into the hands of the living </a:t>
            </a:r>
            <a:r>
              <a:rPr lang="en-US" sz="2000" dirty="0" smtClean="0">
                <a:solidFill>
                  <a:srgbClr val="FFDC97"/>
                </a:solidFill>
                <a:effectLst>
                  <a:outerShdw blurRad="114300" dist="50800" dir="4200000" algn="ctr" rotWithShape="0">
                    <a:schemeClr val="tx2">
                      <a:lumMod val="75000"/>
                    </a:schemeClr>
                  </a:outerShdw>
                </a:effectLst>
                <a:latin typeface="Trajan Pro" pitchFamily="18" charset="0"/>
              </a:rPr>
              <a:t>God. </a:t>
            </a:r>
            <a:r>
              <a:rPr lang="en-US" sz="2000" dirty="0" smtClean="0">
                <a:solidFill>
                  <a:srgbClr val="CC9900"/>
                </a:solidFill>
                <a:effectLst>
                  <a:outerShdw blurRad="114300" dist="50800" dir="4200000" algn="ctr" rotWithShape="0">
                    <a:schemeClr val="tx2">
                      <a:lumMod val="75000"/>
                    </a:schemeClr>
                  </a:outerShdw>
                </a:effectLst>
                <a:latin typeface="Trajan Pro" pitchFamily="18" charset="0"/>
              </a:rPr>
              <a:t>-Hebrews 10:31</a:t>
            </a:r>
          </a:p>
          <a:p>
            <a:endParaRPr lang="en-US" sz="2000" dirty="0">
              <a:solidFill>
                <a:srgbClr val="FFDC97"/>
              </a:solidFill>
              <a:effectLst>
                <a:outerShdw blurRad="114300" dist="50800" dir="4200000" algn="ctr" rotWithShape="0">
                  <a:schemeClr val="tx2">
                    <a:lumMod val="75000"/>
                  </a:schemeClr>
                </a:outerShdw>
              </a:effectLst>
              <a:latin typeface="Trajan Pro" pitchFamily="18" charset="0"/>
            </a:endParaRPr>
          </a:p>
          <a:p>
            <a:r>
              <a:rPr lang="en-US" sz="2000" dirty="0">
                <a:solidFill>
                  <a:srgbClr val="FFDC97"/>
                </a:solidFill>
                <a:effectLst>
                  <a:outerShdw blurRad="114300" dist="50800" dir="4200000" algn="ctr" rotWithShape="0">
                    <a:schemeClr val="tx2">
                      <a:lumMod val="75000"/>
                    </a:schemeClr>
                  </a:outerShdw>
                </a:effectLst>
                <a:latin typeface="Trajan Pro" pitchFamily="18" charset="0"/>
              </a:rPr>
              <a:t>"…and you may be sure that your sin will find you out." </a:t>
            </a:r>
            <a:r>
              <a:rPr lang="en-US" sz="2000" dirty="0" smtClean="0">
                <a:solidFill>
                  <a:srgbClr val="FFDC97"/>
                </a:solidFill>
                <a:effectLst>
                  <a:outerShdw blurRad="114300" dist="50800" dir="4200000" algn="ctr" rotWithShape="0">
                    <a:schemeClr val="tx2">
                      <a:lumMod val="75000"/>
                    </a:schemeClr>
                  </a:outerShdw>
                </a:effectLst>
                <a:latin typeface="Trajan Pro" pitchFamily="18" charset="0"/>
              </a:rPr>
              <a:t> </a:t>
            </a:r>
            <a:r>
              <a:rPr lang="en-US" sz="2000" dirty="0" smtClean="0">
                <a:solidFill>
                  <a:srgbClr val="CC9900"/>
                </a:solidFill>
                <a:effectLst>
                  <a:outerShdw blurRad="114300" dist="50800" dir="4200000" algn="ctr" rotWithShape="0">
                    <a:schemeClr val="tx2">
                      <a:lumMod val="75000"/>
                    </a:schemeClr>
                  </a:outerShdw>
                </a:effectLst>
                <a:latin typeface="Trajan Pro" pitchFamily="18" charset="0"/>
              </a:rPr>
              <a:t>-Number 32:23</a:t>
            </a:r>
          </a:p>
          <a:p>
            <a:endParaRPr lang="en-US" sz="2000" dirty="0">
              <a:solidFill>
                <a:srgbClr val="FFDC97"/>
              </a:solidFill>
              <a:effectLst>
                <a:outerShdw blurRad="114300" dist="50800" dir="4200000" algn="ctr" rotWithShape="0">
                  <a:schemeClr val="tx2">
                    <a:lumMod val="75000"/>
                  </a:schemeClr>
                </a:outerShdw>
              </a:effectLst>
              <a:latin typeface="Trajan Pro" pitchFamily="18" charset="0"/>
            </a:endParaRPr>
          </a:p>
          <a:p>
            <a:r>
              <a:rPr lang="en-US" sz="2000" dirty="0" smtClean="0">
                <a:solidFill>
                  <a:srgbClr val="FFDC97"/>
                </a:solidFill>
                <a:effectLst>
                  <a:outerShdw blurRad="114300" dist="50800" dir="4200000" algn="ctr" rotWithShape="0">
                    <a:schemeClr val="tx2">
                      <a:lumMod val="75000"/>
                    </a:schemeClr>
                  </a:outerShdw>
                </a:effectLst>
                <a:latin typeface="Trajan Pro" pitchFamily="18" charset="0"/>
              </a:rPr>
              <a:t>“Don’t </a:t>
            </a:r>
            <a:r>
              <a:rPr lang="en-US" sz="2000" dirty="0">
                <a:solidFill>
                  <a:srgbClr val="FFDC97"/>
                </a:solidFill>
                <a:effectLst>
                  <a:outerShdw blurRad="114300" dist="50800" dir="4200000" algn="ctr" rotWithShape="0">
                    <a:schemeClr val="tx2">
                      <a:lumMod val="75000"/>
                    </a:schemeClr>
                  </a:outerShdw>
                </a:effectLst>
                <a:latin typeface="Trajan Pro" pitchFamily="18" charset="0"/>
              </a:rPr>
              <a:t>be misled—you cannot mock the justice of God. You will always harvest what you plant</a:t>
            </a:r>
            <a:r>
              <a:rPr lang="en-US" sz="2000" dirty="0" smtClean="0">
                <a:solidFill>
                  <a:srgbClr val="FFDC97"/>
                </a:solidFill>
                <a:effectLst>
                  <a:outerShdw blurRad="114300" dist="50800" dir="4200000" algn="ctr" rotWithShape="0">
                    <a:schemeClr val="tx2">
                      <a:lumMod val="75000"/>
                    </a:schemeClr>
                  </a:outerShdw>
                </a:effectLst>
                <a:latin typeface="Trajan Pro" pitchFamily="18" charset="0"/>
              </a:rPr>
              <a:t>.”  </a:t>
            </a:r>
            <a:r>
              <a:rPr lang="en-US" sz="2000" dirty="0" smtClean="0">
                <a:solidFill>
                  <a:srgbClr val="CC9900"/>
                </a:solidFill>
                <a:effectLst>
                  <a:outerShdw blurRad="114300" dist="50800" dir="4200000" algn="ctr" rotWithShape="0">
                    <a:schemeClr val="tx2">
                      <a:lumMod val="75000"/>
                    </a:schemeClr>
                  </a:outerShdw>
                </a:effectLst>
                <a:latin typeface="Trajan Pro" pitchFamily="18" charset="0"/>
              </a:rPr>
              <a:t>-Galatians </a:t>
            </a:r>
            <a:r>
              <a:rPr lang="en-US" sz="2000" dirty="0">
                <a:solidFill>
                  <a:srgbClr val="CC9900"/>
                </a:solidFill>
                <a:effectLst>
                  <a:outerShdw blurRad="114300" dist="50800" dir="4200000" algn="ctr" rotWithShape="0">
                    <a:schemeClr val="tx2">
                      <a:lumMod val="75000"/>
                    </a:schemeClr>
                  </a:outerShdw>
                </a:effectLst>
                <a:latin typeface="Trajan Pro" pitchFamily="18" charset="0"/>
              </a:rPr>
              <a:t>6:7</a:t>
            </a:r>
          </a:p>
          <a:p>
            <a:endParaRPr lang="en-US" sz="2000" dirty="0">
              <a:solidFill>
                <a:srgbClr val="FFDC97"/>
              </a:solidFill>
              <a:effectLst>
                <a:outerShdw blurRad="114300" dist="50800" dir="4200000" algn="ctr" rotWithShape="0">
                  <a:schemeClr val="tx2">
                    <a:lumMod val="75000"/>
                  </a:schemeClr>
                </a:outerShdw>
              </a:effectLst>
              <a:latin typeface="Trajan Pro" pitchFamily="18" charset="0"/>
            </a:endParaRPr>
          </a:p>
          <a:p>
            <a:endParaRPr lang="en-US" sz="2000" dirty="0">
              <a:solidFill>
                <a:srgbClr val="FFDC97"/>
              </a:solidFill>
              <a:effectLst>
                <a:outerShdw blurRad="114300" dist="50800" dir="4200000" algn="ctr" rotWithShape="0">
                  <a:schemeClr val="tx2">
                    <a:lumMod val="75000"/>
                  </a:schemeClr>
                </a:outerShdw>
              </a:effectLst>
              <a:latin typeface="Trajan Pr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19877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5148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1423288"/>
            <a:ext cx="7620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mtClean="0">
                <a:solidFill>
                  <a:srgbClr val="FFCC66"/>
                </a:solidFill>
                <a:latin typeface="Dumbledor 1" panose="00000400000000000000" pitchFamily="2" charset="0"/>
              </a:rPr>
              <a:t>Give God Your</a:t>
            </a:r>
            <a:endParaRPr lang="en-US" sz="4400" dirty="0">
              <a:solidFill>
                <a:srgbClr val="FFCC66"/>
              </a:solidFill>
              <a:latin typeface="Dumbledor 1" panose="00000400000000000000" pitchFamily="2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533400" y="2038350"/>
            <a:ext cx="5867400" cy="0"/>
          </a:xfrm>
          <a:prstGeom prst="line">
            <a:avLst/>
          </a:prstGeom>
          <a:ln w="12700">
            <a:solidFill>
              <a:srgbClr val="FFCC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4838163" y="1419566"/>
            <a:ext cx="609600" cy="591235"/>
          </a:xfrm>
          <a:prstGeom prst="ellipse">
            <a:avLst/>
          </a:prstGeom>
          <a:solidFill>
            <a:srgbClr val="99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974465" y="1352550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Dumbledor 1" panose="00000400000000000000" pitchFamily="2" charset="0"/>
              </a:rPr>
              <a:t>2</a:t>
            </a:r>
            <a:endParaRPr lang="en-US" sz="3600" dirty="0">
              <a:latin typeface="Dumbledor 1" panose="000004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5800" y="2303681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3400" y="1808008"/>
            <a:ext cx="533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solidFill>
                  <a:srgbClr val="FFCC66"/>
                </a:solidFill>
                <a:latin typeface="Dumbledor 1" panose="00000400000000000000" pitchFamily="2" charset="0"/>
              </a:rPr>
              <a:t>Everything</a:t>
            </a:r>
            <a:endParaRPr lang="en-US" sz="8000" dirty="0">
              <a:solidFill>
                <a:srgbClr val="FFCC66"/>
              </a:solidFill>
              <a:latin typeface="Dumbledor 1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74910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6706" y="1511658"/>
            <a:ext cx="610029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DC97"/>
                </a:solidFill>
                <a:effectLst>
                  <a:outerShdw blurRad="114300" dist="50800" dir="4200000" algn="ctr" rotWithShape="0">
                    <a:schemeClr val="tx2">
                      <a:lumMod val="75000"/>
                    </a:schemeClr>
                  </a:outerShdw>
                </a:effectLst>
                <a:latin typeface="Trajan Pro" pitchFamily="18" charset="0"/>
              </a:rPr>
              <a:t> “Turn to me now, while there is time. Give me your hearts</a:t>
            </a:r>
            <a:r>
              <a:rPr lang="en-US" sz="2000" dirty="0" smtClean="0">
                <a:solidFill>
                  <a:srgbClr val="FFDC97"/>
                </a:solidFill>
                <a:effectLst>
                  <a:outerShdw blurRad="114300" dist="50800" dir="4200000" algn="ctr" rotWithShape="0">
                    <a:schemeClr val="tx2">
                      <a:lumMod val="75000"/>
                    </a:schemeClr>
                  </a:outerShdw>
                </a:effectLst>
                <a:latin typeface="Trajan Pro" pitchFamily="18" charset="0"/>
              </a:rPr>
              <a:t>. Come </a:t>
            </a:r>
            <a:r>
              <a:rPr lang="en-US" sz="2000" dirty="0">
                <a:solidFill>
                  <a:srgbClr val="FFDC97"/>
                </a:solidFill>
                <a:effectLst>
                  <a:outerShdw blurRad="114300" dist="50800" dir="4200000" algn="ctr" rotWithShape="0">
                    <a:schemeClr val="tx2">
                      <a:lumMod val="75000"/>
                    </a:schemeClr>
                  </a:outerShdw>
                </a:effectLst>
                <a:latin typeface="Trajan Pro" pitchFamily="18" charset="0"/>
              </a:rPr>
              <a:t>with fasting, weeping, and </a:t>
            </a:r>
            <a:r>
              <a:rPr lang="en-US" sz="2000" dirty="0" smtClean="0">
                <a:solidFill>
                  <a:srgbClr val="FFDC97"/>
                </a:solidFill>
                <a:effectLst>
                  <a:outerShdw blurRad="114300" dist="50800" dir="4200000" algn="ctr" rotWithShape="0">
                    <a:schemeClr val="tx2">
                      <a:lumMod val="75000"/>
                    </a:schemeClr>
                  </a:outerShdw>
                </a:effectLst>
                <a:latin typeface="Trajan Pro" pitchFamily="18" charset="0"/>
              </a:rPr>
              <a:t>mourning. </a:t>
            </a:r>
            <a:r>
              <a:rPr lang="en-US" sz="2000" dirty="0">
                <a:solidFill>
                  <a:srgbClr val="FFDC97"/>
                </a:solidFill>
                <a:effectLst>
                  <a:outerShdw blurRad="114300" dist="50800" dir="4200000" algn="ctr" rotWithShape="0">
                    <a:schemeClr val="tx2">
                      <a:lumMod val="75000"/>
                    </a:schemeClr>
                  </a:outerShdw>
                </a:effectLst>
                <a:latin typeface="Trajan Pro" pitchFamily="18" charset="0"/>
              </a:rPr>
              <a:t>Don’t tear your clothing in your grief, </a:t>
            </a:r>
            <a:endParaRPr lang="en-US" sz="2000" dirty="0" smtClean="0">
              <a:solidFill>
                <a:srgbClr val="FFDC97"/>
              </a:solidFill>
              <a:effectLst>
                <a:outerShdw blurRad="114300" dist="50800" dir="4200000" algn="ctr" rotWithShape="0">
                  <a:schemeClr val="tx2">
                    <a:lumMod val="75000"/>
                  </a:schemeClr>
                </a:outerShdw>
              </a:effectLst>
              <a:latin typeface="Trajan Pro" pitchFamily="18" charset="0"/>
            </a:endParaRPr>
          </a:p>
          <a:p>
            <a:r>
              <a:rPr lang="en-US" sz="2000" dirty="0" smtClean="0">
                <a:solidFill>
                  <a:srgbClr val="FFDC97"/>
                </a:solidFill>
                <a:effectLst>
                  <a:outerShdw blurRad="114300" dist="50800" dir="4200000" algn="ctr" rotWithShape="0">
                    <a:schemeClr val="tx2">
                      <a:lumMod val="75000"/>
                    </a:schemeClr>
                  </a:outerShdw>
                </a:effectLst>
                <a:latin typeface="Trajan Pro" pitchFamily="18" charset="0"/>
              </a:rPr>
              <a:t>but </a:t>
            </a:r>
            <a:r>
              <a:rPr lang="en-US" sz="2000" dirty="0">
                <a:solidFill>
                  <a:srgbClr val="FFDC97"/>
                </a:solidFill>
                <a:effectLst>
                  <a:outerShdw blurRad="114300" dist="50800" dir="4200000" algn="ctr" rotWithShape="0">
                    <a:schemeClr val="tx2">
                      <a:lumMod val="75000"/>
                    </a:schemeClr>
                  </a:outerShdw>
                </a:effectLst>
                <a:latin typeface="Trajan Pro" pitchFamily="18" charset="0"/>
              </a:rPr>
              <a:t>tear your hearts instead.” </a:t>
            </a:r>
            <a:endParaRPr lang="en-US" sz="2000" dirty="0" smtClean="0">
              <a:solidFill>
                <a:srgbClr val="FFDC97"/>
              </a:solidFill>
              <a:effectLst>
                <a:outerShdw blurRad="114300" dist="50800" dir="4200000" algn="ctr" rotWithShape="0">
                  <a:schemeClr val="tx2">
                    <a:lumMod val="75000"/>
                  </a:schemeClr>
                </a:outerShdw>
              </a:effectLst>
              <a:latin typeface="Trajan Pro" pitchFamily="18" charset="0"/>
            </a:endParaRPr>
          </a:p>
          <a:p>
            <a:endParaRPr lang="en-US" sz="2000" dirty="0">
              <a:solidFill>
                <a:srgbClr val="FFDC97"/>
              </a:solidFill>
              <a:effectLst>
                <a:outerShdw blurRad="114300" dist="50800" dir="4200000" algn="ctr" rotWithShape="0">
                  <a:schemeClr val="tx2">
                    <a:lumMod val="75000"/>
                  </a:schemeClr>
                </a:outerShdw>
              </a:effectLst>
              <a:latin typeface="Trajan Pro" pitchFamily="18" charset="0"/>
            </a:endParaRPr>
          </a:p>
          <a:p>
            <a:endParaRPr lang="en-US" sz="2000" dirty="0" smtClean="0">
              <a:solidFill>
                <a:srgbClr val="FFDC97"/>
              </a:solidFill>
              <a:effectLst>
                <a:outerShdw blurRad="114300" dist="50800" dir="4200000" algn="ctr" rotWithShape="0">
                  <a:schemeClr val="tx2">
                    <a:lumMod val="75000"/>
                  </a:schemeClr>
                </a:outerShdw>
              </a:effectLst>
              <a:latin typeface="Trajan Pro" pitchFamily="18" charset="0"/>
            </a:endParaRPr>
          </a:p>
          <a:p>
            <a:r>
              <a:rPr lang="en-US" sz="2000" dirty="0" smtClean="0">
                <a:solidFill>
                  <a:srgbClr val="FFDC97"/>
                </a:solidFill>
                <a:effectLst>
                  <a:outerShdw blurRad="114300" dist="50800" dir="4200000" algn="ctr" rotWithShape="0">
                    <a:schemeClr val="tx2">
                      <a:lumMod val="75000"/>
                    </a:schemeClr>
                  </a:outerShdw>
                </a:effectLst>
                <a:latin typeface="Trajan Pro" pitchFamily="18" charset="0"/>
              </a:rPr>
              <a:t>Joel </a:t>
            </a:r>
            <a:r>
              <a:rPr lang="en-US" sz="2000" dirty="0">
                <a:solidFill>
                  <a:srgbClr val="FFDC97"/>
                </a:solidFill>
                <a:effectLst>
                  <a:outerShdw blurRad="114300" dist="50800" dir="4200000" algn="ctr" rotWithShape="0">
                    <a:schemeClr val="tx2">
                      <a:lumMod val="75000"/>
                    </a:schemeClr>
                  </a:outerShdw>
                </a:effectLst>
                <a:latin typeface="Trajan Pro" pitchFamily="18" charset="0"/>
              </a:rPr>
              <a:t>2:12-13</a:t>
            </a:r>
          </a:p>
          <a:p>
            <a:endParaRPr lang="en-US" sz="2000" dirty="0" smtClean="0">
              <a:solidFill>
                <a:srgbClr val="FFDC97"/>
              </a:solidFill>
              <a:effectLst>
                <a:outerShdw blurRad="114300" dist="50800" dir="4200000" algn="ctr" rotWithShape="0">
                  <a:schemeClr val="tx2">
                    <a:lumMod val="75000"/>
                  </a:schemeClr>
                </a:outerShdw>
              </a:effectLst>
              <a:latin typeface="Trajan Pro" pitchFamily="18" charset="0"/>
            </a:endParaRPr>
          </a:p>
          <a:p>
            <a:endParaRPr lang="en-US" sz="2000" dirty="0">
              <a:solidFill>
                <a:srgbClr val="FFDC97"/>
              </a:solidFill>
              <a:effectLst>
                <a:outerShdw blurRad="114300" dist="50800" dir="4200000" algn="ctr" rotWithShape="0">
                  <a:schemeClr val="tx2">
                    <a:lumMod val="75000"/>
                  </a:schemeClr>
                </a:outerShdw>
              </a:effectLst>
              <a:latin typeface="Trajan Pr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99406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01189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084" b="23526"/>
          <a:stretch/>
        </p:blipFill>
        <p:spPr bwMode="auto">
          <a:xfrm>
            <a:off x="628917" y="2756654"/>
            <a:ext cx="6462231" cy="14914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38200" y="971550"/>
            <a:ext cx="68580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DC97"/>
                </a:solidFill>
                <a:effectLst>
                  <a:outerShdw blurRad="114300" dist="50800" dir="4200000" algn="ctr" rotWithShape="0">
                    <a:schemeClr val="tx2">
                      <a:lumMod val="75000"/>
                    </a:schemeClr>
                  </a:outerShdw>
                </a:effectLst>
                <a:latin typeface="Trajan Pro" pitchFamily="18" charset="0"/>
              </a:rPr>
              <a:t>Book of the</a:t>
            </a:r>
            <a:r>
              <a:rPr lang="en-US" sz="4400" dirty="0" smtClean="0">
                <a:solidFill>
                  <a:srgbClr val="FFDC97"/>
                </a:solidFill>
                <a:effectLst>
                  <a:outerShdw blurRad="114300" dist="50800" dir="4200000" algn="ctr" rotWithShape="0">
                    <a:schemeClr val="tx2">
                      <a:lumMod val="75000"/>
                    </a:schemeClr>
                  </a:outerShdw>
                </a:effectLst>
                <a:latin typeface="Trajan Pro" pitchFamily="18" charset="0"/>
              </a:rPr>
              <a:t/>
            </a:r>
            <a:br>
              <a:rPr lang="en-US" sz="4400" dirty="0" smtClean="0">
                <a:solidFill>
                  <a:srgbClr val="FFDC97"/>
                </a:solidFill>
                <a:effectLst>
                  <a:outerShdw blurRad="114300" dist="50800" dir="4200000" algn="ctr" rotWithShape="0">
                    <a:schemeClr val="tx2">
                      <a:lumMod val="75000"/>
                    </a:schemeClr>
                  </a:outerShdw>
                </a:effectLst>
                <a:latin typeface="Trajan Pro" pitchFamily="18" charset="0"/>
              </a:rPr>
            </a:br>
            <a:r>
              <a:rPr lang="en-US" sz="6600" dirty="0" smtClean="0">
                <a:solidFill>
                  <a:srgbClr val="FFDC97"/>
                </a:solidFill>
                <a:effectLst>
                  <a:outerShdw blurRad="114300" dist="50800" dir="4200000" algn="ctr" rotWithShape="0">
                    <a:schemeClr val="tx2">
                      <a:lumMod val="75000"/>
                    </a:schemeClr>
                  </a:outerShdw>
                </a:effectLst>
                <a:latin typeface="Trajan Pro" pitchFamily="18" charset="0"/>
              </a:rPr>
              <a:t>TWELVE</a:t>
            </a:r>
          </a:p>
        </p:txBody>
      </p:sp>
      <p:sp>
        <p:nvSpPr>
          <p:cNvPr id="2" name="Oval 1"/>
          <p:cNvSpPr/>
          <p:nvPr/>
        </p:nvSpPr>
        <p:spPr>
          <a:xfrm>
            <a:off x="1219200" y="2647950"/>
            <a:ext cx="609600" cy="17526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3333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5583" y="1276350"/>
            <a:ext cx="6096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DC97"/>
                </a:solidFill>
                <a:effectLst>
                  <a:outerShdw blurRad="114300" dist="50800" dir="4200000" algn="ctr" rotWithShape="0">
                    <a:schemeClr val="tx2">
                      <a:lumMod val="75000"/>
                    </a:schemeClr>
                  </a:outerShdw>
                </a:effectLst>
                <a:latin typeface="Trajan Pro" pitchFamily="18" charset="0"/>
              </a:rPr>
              <a:t>“Return </a:t>
            </a:r>
            <a:r>
              <a:rPr lang="en-US" sz="2000" dirty="0">
                <a:solidFill>
                  <a:srgbClr val="FFDC97"/>
                </a:solidFill>
                <a:effectLst>
                  <a:outerShdw blurRad="114300" dist="50800" dir="4200000" algn="ctr" rotWithShape="0">
                    <a:schemeClr val="tx2">
                      <a:lumMod val="75000"/>
                    </a:schemeClr>
                  </a:outerShdw>
                </a:effectLst>
                <a:latin typeface="Trajan Pro" pitchFamily="18" charset="0"/>
              </a:rPr>
              <a:t>to the Lord your God, for he is merciful and compassionate, slow to get angry and filled with unfailing love. He is eager to relent and not punish</a:t>
            </a:r>
            <a:r>
              <a:rPr lang="en-US" sz="2000" dirty="0" smtClean="0">
                <a:solidFill>
                  <a:srgbClr val="FFDC97"/>
                </a:solidFill>
                <a:effectLst>
                  <a:outerShdw blurRad="114300" dist="50800" dir="4200000" algn="ctr" rotWithShape="0">
                    <a:schemeClr val="tx2">
                      <a:lumMod val="75000"/>
                    </a:schemeClr>
                  </a:outerShdw>
                </a:effectLst>
                <a:latin typeface="Trajan Pro" pitchFamily="18" charset="0"/>
              </a:rPr>
              <a:t>.” </a:t>
            </a:r>
          </a:p>
          <a:p>
            <a:endParaRPr lang="en-US" sz="2000" dirty="0">
              <a:solidFill>
                <a:srgbClr val="FFDC97"/>
              </a:solidFill>
              <a:effectLst>
                <a:outerShdw blurRad="114300" dist="50800" dir="4200000" algn="ctr" rotWithShape="0">
                  <a:schemeClr val="tx2">
                    <a:lumMod val="75000"/>
                  </a:schemeClr>
                </a:outerShdw>
              </a:effectLst>
              <a:latin typeface="Trajan Pro" pitchFamily="18" charset="0"/>
            </a:endParaRPr>
          </a:p>
          <a:p>
            <a:endParaRPr lang="en-US" sz="2000" dirty="0" smtClean="0">
              <a:solidFill>
                <a:srgbClr val="FFDC97"/>
              </a:solidFill>
              <a:effectLst>
                <a:outerShdw blurRad="114300" dist="50800" dir="4200000" algn="ctr" rotWithShape="0">
                  <a:schemeClr val="tx2">
                    <a:lumMod val="75000"/>
                  </a:schemeClr>
                </a:outerShdw>
              </a:effectLst>
              <a:latin typeface="Trajan Pro" pitchFamily="18" charset="0"/>
            </a:endParaRPr>
          </a:p>
          <a:p>
            <a:r>
              <a:rPr lang="en-US" sz="2000" dirty="0" smtClean="0">
                <a:solidFill>
                  <a:srgbClr val="FFDC97"/>
                </a:solidFill>
                <a:effectLst>
                  <a:outerShdw blurRad="114300" dist="50800" dir="4200000" algn="ctr" rotWithShape="0">
                    <a:schemeClr val="tx2">
                      <a:lumMod val="75000"/>
                    </a:schemeClr>
                  </a:outerShdw>
                </a:effectLst>
                <a:latin typeface="Trajan Pro" pitchFamily="18" charset="0"/>
              </a:rPr>
              <a:t>Joel </a:t>
            </a:r>
            <a:r>
              <a:rPr lang="en-US" sz="2000" dirty="0">
                <a:solidFill>
                  <a:srgbClr val="FFDC97"/>
                </a:solidFill>
                <a:effectLst>
                  <a:outerShdw blurRad="114300" dist="50800" dir="4200000" algn="ctr" rotWithShape="0">
                    <a:schemeClr val="tx2">
                      <a:lumMod val="75000"/>
                    </a:schemeClr>
                  </a:outerShdw>
                </a:effectLst>
                <a:latin typeface="Trajan Pro" pitchFamily="18" charset="0"/>
              </a:rPr>
              <a:t>2:13</a:t>
            </a:r>
            <a:br>
              <a:rPr lang="en-US" sz="2000" dirty="0">
                <a:solidFill>
                  <a:srgbClr val="FFDC97"/>
                </a:solidFill>
                <a:effectLst>
                  <a:outerShdw blurRad="114300" dist="50800" dir="4200000" algn="ctr" rotWithShape="0">
                    <a:schemeClr val="tx2">
                      <a:lumMod val="75000"/>
                    </a:schemeClr>
                  </a:outerShdw>
                </a:effectLst>
                <a:latin typeface="Trajan Pro" pitchFamily="18" charset="0"/>
              </a:rPr>
            </a:br>
            <a:endParaRPr lang="en-US" sz="2000" dirty="0">
              <a:solidFill>
                <a:srgbClr val="FFDC97"/>
              </a:solidFill>
              <a:effectLst>
                <a:outerShdw blurRad="114300" dist="50800" dir="4200000" algn="ctr" rotWithShape="0">
                  <a:schemeClr val="tx2">
                    <a:lumMod val="75000"/>
                  </a:schemeClr>
                </a:outerShdw>
              </a:effectLst>
              <a:latin typeface="Trajan Pr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70543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68599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1423288"/>
            <a:ext cx="7620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CC66"/>
                </a:solidFill>
                <a:latin typeface="Dumbledor 1" panose="00000400000000000000" pitchFamily="2" charset="0"/>
              </a:rPr>
              <a:t>Look for God’s</a:t>
            </a:r>
            <a:endParaRPr lang="en-US" sz="4400" dirty="0">
              <a:solidFill>
                <a:srgbClr val="FFCC66"/>
              </a:solidFill>
              <a:latin typeface="Dumbledor 1" panose="00000400000000000000" pitchFamily="2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533400" y="2038350"/>
            <a:ext cx="5867400" cy="0"/>
          </a:xfrm>
          <a:prstGeom prst="line">
            <a:avLst/>
          </a:prstGeom>
          <a:ln w="12700">
            <a:solidFill>
              <a:srgbClr val="FFCC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5638800" y="1423288"/>
            <a:ext cx="609600" cy="591235"/>
          </a:xfrm>
          <a:prstGeom prst="ellipse">
            <a:avLst/>
          </a:prstGeom>
          <a:solidFill>
            <a:srgbClr val="99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715000" y="1392019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Dumbledor 1" panose="00000400000000000000" pitchFamily="2" charset="0"/>
              </a:rPr>
              <a:t>3</a:t>
            </a:r>
            <a:endParaRPr lang="en-US" sz="3600" dirty="0">
              <a:latin typeface="Dumbledor 1" panose="000004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5800" y="2303681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3400" y="1808008"/>
            <a:ext cx="533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solidFill>
                  <a:srgbClr val="FFCC66"/>
                </a:solidFill>
                <a:latin typeface="Dumbledor 1" panose="00000400000000000000" pitchFamily="2" charset="0"/>
              </a:rPr>
              <a:t>Provision</a:t>
            </a:r>
            <a:endParaRPr lang="en-US" sz="8000" dirty="0">
              <a:solidFill>
                <a:srgbClr val="FFCC66"/>
              </a:solidFill>
              <a:latin typeface="Dumbledor 1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9371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1504950"/>
            <a:ext cx="6019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DC97"/>
                </a:solidFill>
                <a:effectLst>
                  <a:outerShdw blurRad="114300" dist="50800" dir="4200000" algn="ctr" rotWithShape="0">
                    <a:schemeClr val="tx2">
                      <a:lumMod val="75000"/>
                    </a:schemeClr>
                  </a:outerShdw>
                </a:effectLst>
                <a:latin typeface="Trajan Pro" pitchFamily="18" charset="0"/>
              </a:rPr>
              <a:t>“</a:t>
            </a:r>
            <a:r>
              <a:rPr lang="en-US" sz="2000" dirty="0">
                <a:solidFill>
                  <a:srgbClr val="FFDC97"/>
                </a:solidFill>
                <a:effectLst>
                  <a:outerShdw blurRad="114300" dist="50800" dir="4200000" algn="ctr" rotWithShape="0">
                    <a:schemeClr val="tx2">
                      <a:lumMod val="75000"/>
                    </a:schemeClr>
                  </a:outerShdw>
                </a:effectLst>
                <a:latin typeface="Trajan Pro" pitchFamily="18" charset="0"/>
              </a:rPr>
              <a:t>And in that day the mountains shall drip sweet wine, and the hills shall flow with milk, and all the streambeds of Judah shall flow with water; and a fountain shall come forth from the house of the </a:t>
            </a:r>
            <a:r>
              <a:rPr lang="en-US" sz="2000" dirty="0" smtClean="0">
                <a:solidFill>
                  <a:srgbClr val="FFDC97"/>
                </a:solidFill>
                <a:effectLst>
                  <a:outerShdw blurRad="114300" dist="50800" dir="4200000" algn="ctr" rotWithShape="0">
                    <a:schemeClr val="tx2">
                      <a:lumMod val="75000"/>
                    </a:schemeClr>
                  </a:outerShdw>
                </a:effectLst>
                <a:latin typeface="Trajan Pro" pitchFamily="18" charset="0"/>
              </a:rPr>
              <a:t>LORD.” </a:t>
            </a:r>
          </a:p>
          <a:p>
            <a:endParaRPr lang="en-US" sz="2000" dirty="0">
              <a:solidFill>
                <a:srgbClr val="FFDC97"/>
              </a:solidFill>
              <a:effectLst>
                <a:outerShdw blurRad="114300" dist="50800" dir="4200000" algn="ctr" rotWithShape="0">
                  <a:schemeClr val="tx2">
                    <a:lumMod val="75000"/>
                  </a:schemeClr>
                </a:outerShdw>
              </a:effectLst>
              <a:latin typeface="Trajan Pro" pitchFamily="18" charset="0"/>
            </a:endParaRPr>
          </a:p>
          <a:p>
            <a:endParaRPr lang="en-US" sz="2000" dirty="0" smtClean="0">
              <a:solidFill>
                <a:srgbClr val="FFDC97"/>
              </a:solidFill>
              <a:effectLst>
                <a:outerShdw blurRad="114300" dist="50800" dir="4200000" algn="ctr" rotWithShape="0">
                  <a:schemeClr val="tx2">
                    <a:lumMod val="75000"/>
                  </a:schemeClr>
                </a:outerShdw>
              </a:effectLst>
              <a:latin typeface="Trajan Pro" pitchFamily="18" charset="0"/>
            </a:endParaRPr>
          </a:p>
          <a:p>
            <a:r>
              <a:rPr lang="en-US" sz="2000" dirty="0" smtClean="0">
                <a:solidFill>
                  <a:srgbClr val="FFDC97"/>
                </a:solidFill>
                <a:effectLst>
                  <a:outerShdw blurRad="114300" dist="50800" dir="4200000" algn="ctr" rotWithShape="0">
                    <a:schemeClr val="tx2">
                      <a:lumMod val="75000"/>
                    </a:schemeClr>
                  </a:outerShdw>
                </a:effectLst>
                <a:latin typeface="Trajan Pro" pitchFamily="18" charset="0"/>
              </a:rPr>
              <a:t>Joel 3:18</a:t>
            </a:r>
            <a:endParaRPr lang="en-US" sz="2000" dirty="0">
              <a:solidFill>
                <a:srgbClr val="FFDC97"/>
              </a:solidFill>
              <a:effectLst>
                <a:outerShdw blurRad="114300" dist="50800" dir="4200000" algn="ctr" rotWithShape="0">
                  <a:schemeClr val="tx2">
                    <a:lumMod val="75000"/>
                  </a:schemeClr>
                </a:outerShdw>
              </a:effectLst>
              <a:latin typeface="Trajan Pr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92179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55155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1423288"/>
            <a:ext cx="7620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CC66"/>
                </a:solidFill>
                <a:latin typeface="Dumbledor 1" panose="00000400000000000000" pitchFamily="2" charset="0"/>
              </a:rPr>
              <a:t>Pay attention now so you’ll be</a:t>
            </a:r>
            <a:endParaRPr lang="en-US" sz="4400" dirty="0">
              <a:solidFill>
                <a:srgbClr val="FFCC66"/>
              </a:solidFill>
              <a:latin typeface="Dumbledor 1" panose="00000400000000000000" pitchFamily="2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533400" y="2038350"/>
            <a:ext cx="5867400" cy="0"/>
          </a:xfrm>
          <a:prstGeom prst="line">
            <a:avLst/>
          </a:prstGeom>
          <a:ln w="12700">
            <a:solidFill>
              <a:srgbClr val="FFCC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85800" y="2303681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2980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533400" y="2038350"/>
            <a:ext cx="5867400" cy="0"/>
          </a:xfrm>
          <a:prstGeom prst="line">
            <a:avLst/>
          </a:prstGeom>
          <a:ln w="12700">
            <a:solidFill>
              <a:srgbClr val="FFCC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85800" y="2303681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49687" y="2042071"/>
            <a:ext cx="6248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DC97"/>
                </a:solidFill>
                <a:effectLst>
                  <a:outerShdw blurRad="114300" dist="50800" dir="4200000" algn="ctr" rotWithShape="0">
                    <a:schemeClr val="tx2">
                      <a:lumMod val="75000"/>
                    </a:schemeClr>
                  </a:outerShdw>
                </a:effectLst>
                <a:latin typeface="Trajan Pro" pitchFamily="18" charset="0"/>
              </a:rPr>
              <a:t>Ready for the Great Things </a:t>
            </a:r>
            <a:br>
              <a:rPr lang="en-US" sz="2800" dirty="0" smtClean="0">
                <a:solidFill>
                  <a:srgbClr val="FFDC97"/>
                </a:solidFill>
                <a:effectLst>
                  <a:outerShdw blurRad="114300" dist="50800" dir="4200000" algn="ctr" rotWithShape="0">
                    <a:schemeClr val="tx2">
                      <a:lumMod val="75000"/>
                    </a:schemeClr>
                  </a:outerShdw>
                </a:effectLst>
                <a:latin typeface="Trajan Pro" pitchFamily="18" charset="0"/>
              </a:rPr>
            </a:br>
            <a:r>
              <a:rPr lang="en-US" sz="2800" dirty="0" smtClean="0">
                <a:solidFill>
                  <a:srgbClr val="FFDC97"/>
                </a:solidFill>
                <a:effectLst>
                  <a:outerShdw blurRad="114300" dist="50800" dir="4200000" algn="ctr" rotWithShape="0">
                    <a:schemeClr val="tx2">
                      <a:lumMod val="75000"/>
                    </a:schemeClr>
                  </a:outerShdw>
                </a:effectLst>
                <a:latin typeface="Trajan Pro" pitchFamily="18" charset="0"/>
              </a:rPr>
              <a:t>yet to come</a:t>
            </a:r>
            <a:endParaRPr lang="en-US" sz="2000" dirty="0" smtClean="0">
              <a:solidFill>
                <a:srgbClr val="FFDC97"/>
              </a:solidFill>
              <a:effectLst>
                <a:outerShdw blurRad="114300" dist="50800" dir="4200000" algn="ctr" rotWithShape="0">
                  <a:schemeClr val="tx2">
                    <a:lumMod val="75000"/>
                  </a:schemeClr>
                </a:outerShdw>
              </a:effectLst>
              <a:latin typeface="Trajan Pro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1423288"/>
            <a:ext cx="7620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CC66"/>
                </a:solidFill>
                <a:latin typeface="Dumbledor 1" panose="00000400000000000000" pitchFamily="2" charset="0"/>
              </a:rPr>
              <a:t>Pay attention now so you’ll be</a:t>
            </a:r>
            <a:endParaRPr lang="en-US" sz="4400" dirty="0">
              <a:solidFill>
                <a:srgbClr val="FFCC66"/>
              </a:solidFill>
              <a:latin typeface="Dumbledor 1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48869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2734330"/>
            <a:ext cx="662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CC66"/>
                </a:solidFill>
                <a:latin typeface="Trajan Pro" pitchFamily="18" charset="0"/>
              </a:rPr>
              <a:t>Overcoming Complacency</a:t>
            </a:r>
            <a:endParaRPr lang="en-US" sz="2800" dirty="0">
              <a:solidFill>
                <a:srgbClr val="FFCC66"/>
              </a:solidFill>
              <a:latin typeface="Trajan Pro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6881" y="1428750"/>
            <a:ext cx="5638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solidFill>
                  <a:srgbClr val="FFCC66"/>
                </a:solidFill>
                <a:latin typeface="Dumbledor 1" panose="00000400000000000000" pitchFamily="2" charset="0"/>
              </a:rPr>
              <a:t>JOEL</a:t>
            </a:r>
            <a:endParaRPr lang="en-US" sz="8000" dirty="0">
              <a:solidFill>
                <a:srgbClr val="FFCC66"/>
              </a:solidFill>
              <a:latin typeface="Dumbledor 1" panose="00000400000000000000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838200" y="2800350"/>
            <a:ext cx="5410200" cy="0"/>
          </a:xfrm>
          <a:prstGeom prst="line">
            <a:avLst/>
          </a:prstGeom>
          <a:ln w="12700">
            <a:solidFill>
              <a:srgbClr val="FFCC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838200" y="3181350"/>
            <a:ext cx="5410200" cy="0"/>
          </a:xfrm>
          <a:prstGeom prst="line">
            <a:avLst/>
          </a:prstGeom>
          <a:ln w="12700">
            <a:solidFill>
              <a:srgbClr val="FFCC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94285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57130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30137"/>
            <a:ext cx="8458200" cy="4348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271"/>
          <a:stretch/>
        </p:blipFill>
        <p:spPr bwMode="auto">
          <a:xfrm>
            <a:off x="990600" y="895350"/>
            <a:ext cx="1438670" cy="879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990600" y="3486150"/>
            <a:ext cx="14382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64" t="74313" r="62753" b="6673"/>
          <a:stretch/>
        </p:blipFill>
        <p:spPr bwMode="auto">
          <a:xfrm>
            <a:off x="6172200" y="3671820"/>
            <a:ext cx="1066800" cy="1007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667000" y="3600450"/>
            <a:ext cx="9144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019550"/>
            <a:ext cx="6096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71082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2734330"/>
            <a:ext cx="662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CC66"/>
                </a:solidFill>
                <a:latin typeface="Trajan Pro" pitchFamily="18" charset="0"/>
              </a:rPr>
              <a:t>Overcoming Complacency</a:t>
            </a:r>
            <a:endParaRPr lang="en-US" sz="2800" dirty="0">
              <a:solidFill>
                <a:srgbClr val="FFCC66"/>
              </a:solidFill>
              <a:latin typeface="Trajan Pro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6881" y="1428750"/>
            <a:ext cx="5638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solidFill>
                  <a:srgbClr val="FFCC66"/>
                </a:solidFill>
                <a:latin typeface="Dumbledor 1" panose="00000400000000000000" pitchFamily="2" charset="0"/>
              </a:rPr>
              <a:t>JOEL</a:t>
            </a:r>
            <a:endParaRPr lang="en-US" sz="8000" dirty="0">
              <a:solidFill>
                <a:srgbClr val="FFCC66"/>
              </a:solidFill>
              <a:latin typeface="Dumbledor 1" panose="00000400000000000000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838200" y="2800350"/>
            <a:ext cx="5410200" cy="0"/>
          </a:xfrm>
          <a:prstGeom prst="line">
            <a:avLst/>
          </a:prstGeom>
          <a:ln w="12700">
            <a:solidFill>
              <a:srgbClr val="FFCC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838200" y="3181350"/>
            <a:ext cx="5410200" cy="0"/>
          </a:xfrm>
          <a:prstGeom prst="line">
            <a:avLst/>
          </a:prstGeom>
          <a:ln w="12700">
            <a:solidFill>
              <a:srgbClr val="FFCC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68995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0" y="1809750"/>
            <a:ext cx="609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DC97"/>
                </a:solidFill>
                <a:effectLst>
                  <a:outerShdw blurRad="114300" dist="50800" dir="4200000" algn="ctr" rotWithShape="0">
                    <a:schemeClr val="tx2">
                      <a:lumMod val="75000"/>
                    </a:schemeClr>
                  </a:outerShdw>
                </a:effectLst>
                <a:latin typeface="Trajan Pro" pitchFamily="18" charset="0"/>
              </a:rPr>
              <a:t>“Then you will know that I am in Israel, that I am the LORD your God, and that there is no other</a:t>
            </a:r>
            <a:r>
              <a:rPr lang="en-US" sz="2400" dirty="0" smtClean="0">
                <a:solidFill>
                  <a:srgbClr val="FFDC97"/>
                </a:solidFill>
                <a:effectLst>
                  <a:outerShdw blurRad="114300" dist="50800" dir="4200000" algn="ctr" rotWithShape="0">
                    <a:schemeClr val="tx2">
                      <a:lumMod val="75000"/>
                    </a:schemeClr>
                  </a:outerShdw>
                </a:effectLst>
                <a:latin typeface="Trajan Pro" pitchFamily="18" charset="0"/>
              </a:rPr>
              <a:t>.”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33800" y="440055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Trajan Pro" pitchFamily="18" charset="0"/>
              </a:rPr>
              <a:t>Joel 2:27</a:t>
            </a:r>
            <a:endParaRPr lang="en-US" dirty="0">
              <a:latin typeface="Trajan Pr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0717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742950"/>
            <a:ext cx="62484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DC97"/>
                </a:solidFill>
                <a:effectLst>
                  <a:outerShdw blurRad="114300" dist="50800" dir="4200000" algn="ctr" rotWithShape="0">
                    <a:schemeClr val="tx2">
                      <a:lumMod val="75000"/>
                    </a:schemeClr>
                  </a:outerShdw>
                </a:effectLst>
                <a:latin typeface="Trajan Pro" pitchFamily="18" charset="0"/>
              </a:rPr>
              <a:t>Matthew </a:t>
            </a:r>
            <a:r>
              <a:rPr lang="en-US" sz="1600" dirty="0">
                <a:solidFill>
                  <a:srgbClr val="FFDC97"/>
                </a:solidFill>
                <a:effectLst>
                  <a:outerShdw blurRad="114300" dist="50800" dir="4200000" algn="ctr" rotWithShape="0">
                    <a:schemeClr val="tx2">
                      <a:lumMod val="75000"/>
                    </a:schemeClr>
                  </a:outerShdw>
                </a:effectLst>
                <a:latin typeface="Trajan Pro" pitchFamily="18" charset="0"/>
              </a:rPr>
              <a:t>24:29 (Jesus </a:t>
            </a:r>
            <a:r>
              <a:rPr lang="en-US" sz="1600" dirty="0" smtClean="0">
                <a:solidFill>
                  <a:srgbClr val="FFDC97"/>
                </a:solidFill>
                <a:effectLst>
                  <a:outerShdw blurRad="114300" dist="50800" dir="4200000" algn="ctr" rotWithShape="0">
                    <a:schemeClr val="tx2">
                      <a:lumMod val="75000"/>
                    </a:schemeClr>
                  </a:outerShdw>
                </a:effectLst>
                <a:latin typeface="Trajan Pro" pitchFamily="18" charset="0"/>
              </a:rPr>
              <a:t>quotes Joel 2:29)</a:t>
            </a:r>
            <a:br>
              <a:rPr lang="en-US" sz="1600" dirty="0" smtClean="0">
                <a:solidFill>
                  <a:srgbClr val="FFDC97"/>
                </a:solidFill>
                <a:effectLst>
                  <a:outerShdw blurRad="114300" dist="50800" dir="4200000" algn="ctr" rotWithShape="0">
                    <a:schemeClr val="tx2">
                      <a:lumMod val="75000"/>
                    </a:schemeClr>
                  </a:outerShdw>
                </a:effectLst>
                <a:latin typeface="Trajan Pro" pitchFamily="18" charset="0"/>
              </a:rPr>
            </a:br>
            <a:r>
              <a:rPr lang="en-US" sz="1600" dirty="0" smtClean="0">
                <a:solidFill>
                  <a:srgbClr val="FFDC97"/>
                </a:solidFill>
                <a:effectLst>
                  <a:outerShdw blurRad="114300" dist="50800" dir="4200000" algn="ctr" rotWithShape="0">
                    <a:schemeClr val="tx2">
                      <a:lumMod val="75000"/>
                    </a:schemeClr>
                  </a:outerShdw>
                </a:effectLst>
                <a:latin typeface="Trajan Pro" pitchFamily="18" charset="0"/>
              </a:rPr>
              <a:t>“Your </a:t>
            </a:r>
            <a:r>
              <a:rPr lang="en-US" sz="1600" dirty="0">
                <a:solidFill>
                  <a:srgbClr val="FFDC97"/>
                </a:solidFill>
                <a:effectLst>
                  <a:outerShdw blurRad="114300" dist="50800" dir="4200000" algn="ctr" rotWithShape="0">
                    <a:schemeClr val="tx2">
                      <a:lumMod val="75000"/>
                    </a:schemeClr>
                  </a:outerShdw>
                </a:effectLst>
                <a:latin typeface="Trajan Pro" pitchFamily="18" charset="0"/>
              </a:rPr>
              <a:t>sons and daughters will prophesy</a:t>
            </a:r>
            <a:r>
              <a:rPr lang="en-US" sz="1600" dirty="0" smtClean="0">
                <a:solidFill>
                  <a:srgbClr val="FFDC97"/>
                </a:solidFill>
                <a:effectLst>
                  <a:outerShdw blurRad="114300" dist="50800" dir="4200000" algn="ctr" rotWithShape="0">
                    <a:schemeClr val="tx2">
                      <a:lumMod val="75000"/>
                    </a:schemeClr>
                  </a:outerShdw>
                </a:effectLst>
                <a:latin typeface="Trajan Pro" pitchFamily="18" charset="0"/>
              </a:rPr>
              <a:t>. Your </a:t>
            </a:r>
            <a:r>
              <a:rPr lang="en-US" sz="1600" dirty="0">
                <a:solidFill>
                  <a:srgbClr val="FFDC97"/>
                </a:solidFill>
                <a:effectLst>
                  <a:outerShdw blurRad="114300" dist="50800" dir="4200000" algn="ctr" rotWithShape="0">
                    <a:schemeClr val="tx2">
                      <a:lumMod val="75000"/>
                    </a:schemeClr>
                  </a:outerShdw>
                </a:effectLst>
                <a:latin typeface="Trajan Pro" pitchFamily="18" charset="0"/>
              </a:rPr>
              <a:t>young men will see visions</a:t>
            </a:r>
            <a:r>
              <a:rPr lang="en-US" sz="1600" dirty="0" smtClean="0">
                <a:solidFill>
                  <a:srgbClr val="FFDC97"/>
                </a:solidFill>
                <a:effectLst>
                  <a:outerShdw blurRad="114300" dist="50800" dir="4200000" algn="ctr" rotWithShape="0">
                    <a:schemeClr val="tx2">
                      <a:lumMod val="75000"/>
                    </a:schemeClr>
                  </a:outerShdw>
                </a:effectLst>
                <a:latin typeface="Trajan Pro" pitchFamily="18" charset="0"/>
              </a:rPr>
              <a:t>, and </a:t>
            </a:r>
            <a:r>
              <a:rPr lang="en-US" sz="1600" dirty="0">
                <a:solidFill>
                  <a:srgbClr val="FFDC97"/>
                </a:solidFill>
                <a:effectLst>
                  <a:outerShdw blurRad="114300" dist="50800" dir="4200000" algn="ctr" rotWithShape="0">
                    <a:schemeClr val="tx2">
                      <a:lumMod val="75000"/>
                    </a:schemeClr>
                  </a:outerShdw>
                </a:effectLst>
                <a:latin typeface="Trajan Pro" pitchFamily="18" charset="0"/>
              </a:rPr>
              <a:t>your old men will dream dreams</a:t>
            </a:r>
            <a:r>
              <a:rPr lang="en-US" sz="1600" dirty="0" smtClean="0">
                <a:solidFill>
                  <a:srgbClr val="FFDC97"/>
                </a:solidFill>
                <a:effectLst>
                  <a:outerShdw blurRad="114300" dist="50800" dir="4200000" algn="ctr" rotWithShape="0">
                    <a:schemeClr val="tx2">
                      <a:lumMod val="75000"/>
                    </a:schemeClr>
                  </a:outerShdw>
                </a:effectLst>
                <a:latin typeface="Trajan Pro" pitchFamily="18" charset="0"/>
              </a:rPr>
              <a:t>.”</a:t>
            </a:r>
          </a:p>
          <a:p>
            <a:r>
              <a:rPr lang="en-US" sz="1600" dirty="0" smtClean="0">
                <a:solidFill>
                  <a:srgbClr val="FFDC97"/>
                </a:solidFill>
                <a:effectLst>
                  <a:outerShdw blurRad="114300" dist="50800" dir="4200000" algn="ctr" rotWithShape="0">
                    <a:schemeClr val="tx2">
                      <a:lumMod val="75000"/>
                    </a:schemeClr>
                  </a:outerShdw>
                </a:effectLst>
                <a:latin typeface="Trajan Pro" pitchFamily="18" charset="0"/>
              </a:rPr>
              <a:t/>
            </a:r>
            <a:br>
              <a:rPr lang="en-US" sz="1600" dirty="0" smtClean="0">
                <a:solidFill>
                  <a:srgbClr val="FFDC97"/>
                </a:solidFill>
                <a:effectLst>
                  <a:outerShdw blurRad="114300" dist="50800" dir="4200000" algn="ctr" rotWithShape="0">
                    <a:schemeClr val="tx2">
                      <a:lumMod val="75000"/>
                    </a:schemeClr>
                  </a:outerShdw>
                </a:effectLst>
                <a:latin typeface="Trajan Pro" pitchFamily="18" charset="0"/>
              </a:rPr>
            </a:br>
            <a:r>
              <a:rPr lang="en-US" sz="1600" dirty="0" smtClean="0">
                <a:solidFill>
                  <a:srgbClr val="FFDC97"/>
                </a:solidFill>
                <a:effectLst>
                  <a:outerShdw blurRad="114300" dist="50800" dir="4200000" algn="ctr" rotWithShape="0">
                    <a:schemeClr val="tx2">
                      <a:lumMod val="75000"/>
                    </a:schemeClr>
                  </a:outerShdw>
                </a:effectLst>
                <a:latin typeface="Trajan Pro" pitchFamily="18" charset="0"/>
              </a:rPr>
              <a:t>• </a:t>
            </a:r>
            <a:r>
              <a:rPr lang="en-US" sz="1600" dirty="0">
                <a:solidFill>
                  <a:srgbClr val="FFDC97"/>
                </a:solidFill>
                <a:effectLst>
                  <a:outerShdw blurRad="114300" dist="50800" dir="4200000" algn="ctr" rotWithShape="0">
                    <a:schemeClr val="tx2">
                      <a:lumMod val="75000"/>
                    </a:schemeClr>
                  </a:outerShdw>
                </a:effectLst>
                <a:latin typeface="Trajan Pro" pitchFamily="18" charset="0"/>
              </a:rPr>
              <a:t>Acts 2:16-21 </a:t>
            </a:r>
            <a:r>
              <a:rPr lang="en-US" sz="1600" dirty="0" smtClean="0">
                <a:solidFill>
                  <a:srgbClr val="FFDC97"/>
                </a:solidFill>
                <a:effectLst>
                  <a:outerShdw blurRad="114300" dist="50800" dir="4200000" algn="ctr" rotWithShape="0">
                    <a:schemeClr val="tx2">
                      <a:lumMod val="75000"/>
                    </a:schemeClr>
                  </a:outerShdw>
                </a:effectLst>
                <a:latin typeface="Trajan Pro" pitchFamily="18" charset="0"/>
              </a:rPr>
              <a:t>(Apostle Peter Quotes Joel 2:10)</a:t>
            </a:r>
            <a:endParaRPr lang="en-US" sz="1600" dirty="0">
              <a:solidFill>
                <a:srgbClr val="FFDC97"/>
              </a:solidFill>
              <a:effectLst>
                <a:outerShdw blurRad="114300" dist="50800" dir="4200000" algn="ctr" rotWithShape="0">
                  <a:schemeClr val="tx2">
                    <a:lumMod val="75000"/>
                  </a:schemeClr>
                </a:outerShdw>
              </a:effectLst>
              <a:latin typeface="Trajan Pro" pitchFamily="18" charset="0"/>
            </a:endParaRPr>
          </a:p>
          <a:p>
            <a:r>
              <a:rPr lang="en-US" sz="1600" dirty="0" smtClean="0">
                <a:solidFill>
                  <a:srgbClr val="FFDC97"/>
                </a:solidFill>
                <a:effectLst>
                  <a:outerShdw blurRad="114300" dist="50800" dir="4200000" algn="ctr" rotWithShape="0">
                    <a:schemeClr val="tx2">
                      <a:lumMod val="75000"/>
                    </a:schemeClr>
                  </a:outerShdw>
                </a:effectLst>
                <a:latin typeface="Trajan Pro" pitchFamily="18" charset="0"/>
              </a:rPr>
              <a:t>“</a:t>
            </a:r>
            <a:r>
              <a:rPr lang="en-US" sz="1600" dirty="0">
                <a:solidFill>
                  <a:srgbClr val="FFDC97"/>
                </a:solidFill>
                <a:effectLst>
                  <a:outerShdw blurRad="114300" dist="50800" dir="4200000" algn="ctr" rotWithShape="0">
                    <a:schemeClr val="tx2">
                      <a:lumMod val="75000"/>
                    </a:schemeClr>
                  </a:outerShdw>
                </a:effectLst>
                <a:latin typeface="Trajan Pro" pitchFamily="18" charset="0"/>
              </a:rPr>
              <a:t>the sun and the moon [will] grow dark and the stars lose their brightness” </a:t>
            </a:r>
            <a:r>
              <a:rPr lang="en-US" sz="1600" dirty="0" smtClean="0">
                <a:solidFill>
                  <a:srgbClr val="FFDC97"/>
                </a:solidFill>
                <a:effectLst>
                  <a:outerShdw blurRad="114300" dist="50800" dir="4200000" algn="ctr" rotWithShape="0">
                    <a:schemeClr val="tx2">
                      <a:lumMod val="75000"/>
                    </a:schemeClr>
                  </a:outerShdw>
                </a:effectLst>
                <a:latin typeface="Trajan Pro" pitchFamily="18" charset="0"/>
              </a:rPr>
              <a:t/>
            </a:r>
            <a:br>
              <a:rPr lang="en-US" sz="1600" dirty="0" smtClean="0">
                <a:solidFill>
                  <a:srgbClr val="FFDC97"/>
                </a:solidFill>
                <a:effectLst>
                  <a:outerShdw blurRad="114300" dist="50800" dir="4200000" algn="ctr" rotWithShape="0">
                    <a:schemeClr val="tx2">
                      <a:lumMod val="75000"/>
                    </a:schemeClr>
                  </a:outerShdw>
                </a:effectLst>
                <a:latin typeface="Trajan Pro" pitchFamily="18" charset="0"/>
              </a:rPr>
            </a:br>
            <a:endParaRPr lang="en-US" sz="1600" dirty="0">
              <a:solidFill>
                <a:srgbClr val="FFDC97"/>
              </a:solidFill>
              <a:effectLst>
                <a:outerShdw blurRad="114300" dist="50800" dir="4200000" algn="ctr" rotWithShape="0">
                  <a:schemeClr val="tx2">
                    <a:lumMod val="75000"/>
                  </a:schemeClr>
                </a:outerShdw>
              </a:effectLst>
              <a:latin typeface="Trajan Pro" pitchFamily="18" charset="0"/>
            </a:endParaRPr>
          </a:p>
          <a:p>
            <a:r>
              <a:rPr lang="en-US" sz="1600" dirty="0" smtClean="0">
                <a:solidFill>
                  <a:srgbClr val="FFDC97"/>
                </a:solidFill>
                <a:effectLst>
                  <a:outerShdw blurRad="114300" dist="50800" dir="4200000" algn="ctr" rotWithShape="0">
                    <a:schemeClr val="tx2">
                      <a:lumMod val="75000"/>
                    </a:schemeClr>
                  </a:outerShdw>
                </a:effectLst>
                <a:latin typeface="Trajan Pro" pitchFamily="18" charset="0"/>
              </a:rPr>
              <a:t>•Romans 10:13 (Apostle Paul Quotes Joel 2:32)</a:t>
            </a:r>
            <a:endParaRPr lang="en-US" sz="1600" dirty="0">
              <a:solidFill>
                <a:srgbClr val="FFDC97"/>
              </a:solidFill>
              <a:effectLst>
                <a:outerShdw blurRad="114300" dist="50800" dir="4200000" algn="ctr" rotWithShape="0">
                  <a:schemeClr val="tx2">
                    <a:lumMod val="75000"/>
                  </a:schemeClr>
                </a:outerShdw>
              </a:effectLst>
              <a:latin typeface="Trajan Pro" pitchFamily="18" charset="0"/>
            </a:endParaRPr>
          </a:p>
          <a:p>
            <a:r>
              <a:rPr lang="en-US" sz="1600" dirty="0" smtClean="0">
                <a:solidFill>
                  <a:srgbClr val="FFDC97"/>
                </a:solidFill>
                <a:effectLst>
                  <a:outerShdw blurRad="114300" dist="50800" dir="4200000" algn="ctr" rotWithShape="0">
                    <a:schemeClr val="tx2">
                      <a:lumMod val="75000"/>
                    </a:schemeClr>
                  </a:outerShdw>
                </a:effectLst>
                <a:latin typeface="Trajan Pro" pitchFamily="18" charset="0"/>
              </a:rPr>
              <a:t>“</a:t>
            </a:r>
            <a:r>
              <a:rPr lang="en-US" sz="1600" dirty="0">
                <a:solidFill>
                  <a:srgbClr val="FFDC97"/>
                </a:solidFill>
                <a:effectLst>
                  <a:outerShdw blurRad="114300" dist="50800" dir="4200000" algn="ctr" rotWithShape="0">
                    <a:schemeClr val="tx2">
                      <a:lumMod val="75000"/>
                    </a:schemeClr>
                  </a:outerShdw>
                </a:effectLst>
                <a:latin typeface="Trajan Pro" pitchFamily="18" charset="0"/>
              </a:rPr>
              <a:t>Whoever will call on the name of the Lord will be saved,” </a:t>
            </a:r>
            <a:r>
              <a:rPr lang="en-US" sz="1600" dirty="0" smtClean="0">
                <a:solidFill>
                  <a:srgbClr val="FFDC97"/>
                </a:solidFill>
                <a:effectLst>
                  <a:outerShdw blurRad="114300" dist="50800" dir="4200000" algn="ctr" rotWithShape="0">
                    <a:schemeClr val="tx2">
                      <a:lumMod val="75000"/>
                    </a:schemeClr>
                  </a:outerShdw>
                </a:effectLst>
                <a:latin typeface="Trajan Pro" pitchFamily="18" charset="0"/>
              </a:rPr>
              <a:t>•</a:t>
            </a:r>
            <a:r>
              <a:rPr lang="en-US" sz="1600" dirty="0">
                <a:solidFill>
                  <a:srgbClr val="FFDC97"/>
                </a:solidFill>
                <a:effectLst>
                  <a:outerShdw blurRad="114300" dist="50800" dir="4200000" algn="ctr" rotWithShape="0">
                    <a:schemeClr val="tx2">
                      <a:lumMod val="75000"/>
                    </a:schemeClr>
                  </a:outerShdw>
                </a:effectLst>
                <a:latin typeface="Trajan Pro" pitchFamily="18" charset="0"/>
              </a:rPr>
              <a:t>	</a:t>
            </a:r>
            <a:r>
              <a:rPr lang="en-US" sz="1600" dirty="0" smtClean="0">
                <a:solidFill>
                  <a:srgbClr val="FFDC97"/>
                </a:solidFill>
                <a:effectLst>
                  <a:outerShdw blurRad="114300" dist="50800" dir="4200000" algn="ctr" rotWithShape="0">
                    <a:schemeClr val="tx2">
                      <a:lumMod val="75000"/>
                    </a:schemeClr>
                  </a:outerShdw>
                </a:effectLst>
                <a:latin typeface="Trajan Pro" pitchFamily="18" charset="0"/>
              </a:rPr>
              <a:t/>
            </a:r>
            <a:br>
              <a:rPr lang="en-US" sz="1600" dirty="0" smtClean="0">
                <a:solidFill>
                  <a:srgbClr val="FFDC97"/>
                </a:solidFill>
                <a:effectLst>
                  <a:outerShdw blurRad="114300" dist="50800" dir="4200000" algn="ctr" rotWithShape="0">
                    <a:schemeClr val="tx2">
                      <a:lumMod val="75000"/>
                    </a:schemeClr>
                  </a:outerShdw>
                </a:effectLst>
                <a:latin typeface="Trajan Pro" pitchFamily="18" charset="0"/>
              </a:rPr>
            </a:br>
            <a:r>
              <a:rPr lang="en-US" sz="1600" dirty="0" smtClean="0">
                <a:solidFill>
                  <a:srgbClr val="FFDC97"/>
                </a:solidFill>
                <a:effectLst>
                  <a:outerShdw blurRad="114300" dist="50800" dir="4200000" algn="ctr" rotWithShape="0">
                    <a:schemeClr val="tx2">
                      <a:lumMod val="75000"/>
                    </a:schemeClr>
                  </a:outerShdw>
                </a:effectLst>
                <a:latin typeface="Trajan Pro" pitchFamily="18" charset="0"/>
              </a:rPr>
              <a:t/>
            </a:r>
            <a:br>
              <a:rPr lang="en-US" sz="1600" dirty="0" smtClean="0">
                <a:solidFill>
                  <a:srgbClr val="FFDC97"/>
                </a:solidFill>
                <a:effectLst>
                  <a:outerShdw blurRad="114300" dist="50800" dir="4200000" algn="ctr" rotWithShape="0">
                    <a:schemeClr val="tx2">
                      <a:lumMod val="75000"/>
                    </a:schemeClr>
                  </a:outerShdw>
                </a:effectLst>
                <a:latin typeface="Trajan Pro" pitchFamily="18" charset="0"/>
              </a:rPr>
            </a:br>
            <a:endParaRPr lang="en-US" sz="1600" dirty="0">
              <a:solidFill>
                <a:srgbClr val="FFDC97"/>
              </a:solidFill>
              <a:effectLst>
                <a:outerShdw blurRad="114300" dist="50800" dir="4200000" algn="ctr" rotWithShape="0">
                  <a:schemeClr val="tx2">
                    <a:lumMod val="75000"/>
                  </a:schemeClr>
                </a:outerShdw>
              </a:effectLst>
              <a:latin typeface="Trajan Pro" pitchFamily="18" charset="0"/>
            </a:endParaRPr>
          </a:p>
          <a:p>
            <a:endParaRPr lang="en-US" sz="1600" dirty="0" smtClean="0">
              <a:solidFill>
                <a:srgbClr val="FFDC97"/>
              </a:solidFill>
              <a:effectLst>
                <a:outerShdw blurRad="114300" dist="50800" dir="4200000" algn="ctr" rotWithShape="0">
                  <a:schemeClr val="tx2">
                    <a:lumMod val="75000"/>
                  </a:schemeClr>
                </a:outerShdw>
              </a:effectLst>
              <a:latin typeface="Trajan Pro" pitchFamily="18" charset="0"/>
            </a:endParaRPr>
          </a:p>
          <a:p>
            <a:r>
              <a:rPr lang="en-US" sz="1600" dirty="0" smtClean="0">
                <a:solidFill>
                  <a:srgbClr val="FFDC97"/>
                </a:solidFill>
                <a:effectLst>
                  <a:outerShdw blurRad="114300" dist="50800" dir="4200000" algn="ctr" rotWithShape="0">
                    <a:schemeClr val="tx2">
                      <a:lumMod val="75000"/>
                    </a:schemeClr>
                  </a:outerShdw>
                </a:effectLst>
                <a:latin typeface="Trajan Pro" pitchFamily="18" charset="0"/>
              </a:rPr>
              <a:t> </a:t>
            </a:r>
            <a:r>
              <a:rPr lang="en-US" sz="1600" dirty="0">
                <a:solidFill>
                  <a:srgbClr val="FFDC97"/>
                </a:solidFill>
                <a:effectLst>
                  <a:outerShdw blurRad="114300" dist="50800" dir="4200000" algn="ctr" rotWithShape="0">
                    <a:schemeClr val="tx2">
                      <a:lumMod val="75000"/>
                    </a:schemeClr>
                  </a:outerShdw>
                </a:effectLst>
                <a:latin typeface="Trajan Pro" pitchFamily="18" charset="0"/>
              </a:rPr>
              <a:t/>
            </a:r>
            <a:br>
              <a:rPr lang="en-US" sz="1600" dirty="0">
                <a:solidFill>
                  <a:srgbClr val="FFDC97"/>
                </a:solidFill>
                <a:effectLst>
                  <a:outerShdw blurRad="114300" dist="50800" dir="4200000" algn="ctr" rotWithShape="0">
                    <a:schemeClr val="tx2">
                      <a:lumMod val="75000"/>
                    </a:schemeClr>
                  </a:outerShdw>
                </a:effectLst>
                <a:latin typeface="Trajan Pro" pitchFamily="18" charset="0"/>
              </a:rPr>
            </a:br>
            <a:endParaRPr lang="en-US" sz="1600" dirty="0" smtClean="0">
              <a:solidFill>
                <a:srgbClr val="FFDC97"/>
              </a:solidFill>
              <a:effectLst>
                <a:outerShdw blurRad="114300" dist="50800" dir="4200000" algn="ctr" rotWithShape="0">
                  <a:schemeClr val="tx2">
                    <a:lumMod val="75000"/>
                  </a:schemeClr>
                </a:outerShdw>
              </a:effectLst>
              <a:latin typeface="Trajan Pr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3231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742950"/>
            <a:ext cx="6248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DC97"/>
                </a:solidFill>
                <a:effectLst>
                  <a:outerShdw blurRad="114300" dist="50800" dir="4200000" algn="ctr" rotWithShape="0">
                    <a:schemeClr val="tx2">
                      <a:lumMod val="75000"/>
                    </a:schemeClr>
                  </a:outerShdw>
                </a:effectLst>
                <a:latin typeface="Trajan Pro" pitchFamily="18" charset="0"/>
              </a:rPr>
              <a:t>Apostle John alludes </a:t>
            </a:r>
            <a:r>
              <a:rPr lang="en-US" sz="1600" dirty="0">
                <a:solidFill>
                  <a:srgbClr val="FFDC97"/>
                </a:solidFill>
                <a:effectLst>
                  <a:outerShdw blurRad="114300" dist="50800" dir="4200000" algn="ctr" rotWithShape="0">
                    <a:schemeClr val="tx2">
                      <a:lumMod val="75000"/>
                    </a:schemeClr>
                  </a:outerShdw>
                </a:effectLst>
                <a:latin typeface="Trajan Pro" pitchFamily="18" charset="0"/>
              </a:rPr>
              <a:t>to Joel </a:t>
            </a:r>
            <a:r>
              <a:rPr lang="en-US" sz="1600" dirty="0" smtClean="0">
                <a:solidFill>
                  <a:srgbClr val="FFDC97"/>
                </a:solidFill>
                <a:effectLst>
                  <a:outerShdw blurRad="114300" dist="50800" dir="4200000" algn="ctr" rotWithShape="0">
                    <a:schemeClr val="tx2">
                      <a:lumMod val="75000"/>
                    </a:schemeClr>
                  </a:outerShdw>
                </a:effectLst>
                <a:latin typeface="Trajan Pro" pitchFamily="18" charset="0"/>
              </a:rPr>
              <a:t>when </a:t>
            </a:r>
            <a:r>
              <a:rPr lang="en-US" sz="1600" dirty="0">
                <a:solidFill>
                  <a:srgbClr val="FFDC97"/>
                </a:solidFill>
                <a:effectLst>
                  <a:outerShdw blurRad="114300" dist="50800" dir="4200000" algn="ctr" rotWithShape="0">
                    <a:schemeClr val="tx2">
                      <a:lumMod val="75000"/>
                    </a:schemeClr>
                  </a:outerShdw>
                </a:effectLst>
                <a:latin typeface="Trajan Pro" pitchFamily="18" charset="0"/>
              </a:rPr>
              <a:t>he describes events of the Tribulation </a:t>
            </a:r>
            <a:endParaRPr lang="en-US" sz="1600" dirty="0" smtClean="0">
              <a:solidFill>
                <a:srgbClr val="FFDC97"/>
              </a:solidFill>
              <a:effectLst>
                <a:outerShdw blurRad="114300" dist="50800" dir="4200000" algn="ctr" rotWithShape="0">
                  <a:schemeClr val="tx2">
                    <a:lumMod val="75000"/>
                  </a:schemeClr>
                </a:outerShdw>
              </a:effectLst>
              <a:latin typeface="Trajan Pro" pitchFamily="18" charset="0"/>
            </a:endParaRPr>
          </a:p>
          <a:p>
            <a:endParaRPr lang="en-US" sz="1600" dirty="0">
              <a:solidFill>
                <a:srgbClr val="FFDC97"/>
              </a:solidFill>
              <a:effectLst>
                <a:outerShdw blurRad="114300" dist="50800" dir="4200000" algn="ctr" rotWithShape="0">
                  <a:schemeClr val="tx2">
                    <a:lumMod val="75000"/>
                  </a:schemeClr>
                </a:outerShdw>
              </a:effectLst>
              <a:latin typeface="Trajan Pro" pitchFamily="18" charset="0"/>
            </a:endParaRPr>
          </a:p>
          <a:p>
            <a:r>
              <a:rPr lang="en-US" sz="1600" dirty="0" smtClean="0">
                <a:solidFill>
                  <a:srgbClr val="FFDC97"/>
                </a:solidFill>
                <a:effectLst>
                  <a:outerShdw blurRad="114300" dist="50800" dir="4200000" algn="ctr" rotWithShape="0">
                    <a:schemeClr val="tx2">
                      <a:lumMod val="75000"/>
                    </a:schemeClr>
                  </a:outerShdw>
                </a:effectLst>
                <a:latin typeface="Trajan Pro" pitchFamily="18" charset="0"/>
              </a:rPr>
              <a:t>Then </a:t>
            </a:r>
            <a:r>
              <a:rPr lang="en-US" sz="1600" dirty="0">
                <a:solidFill>
                  <a:srgbClr val="FFDC97"/>
                </a:solidFill>
                <a:effectLst>
                  <a:outerShdw blurRad="114300" dist="50800" dir="4200000" algn="ctr" rotWithShape="0">
                    <a:schemeClr val="tx2">
                      <a:lumMod val="75000"/>
                    </a:schemeClr>
                  </a:outerShdw>
                </a:effectLst>
                <a:latin typeface="Trajan Pro" pitchFamily="18" charset="0"/>
              </a:rPr>
              <a:t>locusts came from the smoke and descended on the earth, and they were given power to sting like scorpions. </a:t>
            </a:r>
            <a:r>
              <a:rPr lang="en-US" sz="1600" dirty="0" smtClean="0">
                <a:solidFill>
                  <a:srgbClr val="FFDC97"/>
                </a:solidFill>
                <a:effectLst>
                  <a:outerShdw blurRad="114300" dist="50800" dir="4200000" algn="ctr" rotWithShape="0">
                    <a:schemeClr val="tx2">
                      <a:lumMod val="75000"/>
                    </a:schemeClr>
                  </a:outerShdw>
                </a:effectLst>
                <a:latin typeface="Trajan Pro" pitchFamily="18" charset="0"/>
              </a:rPr>
              <a:t> They </a:t>
            </a:r>
            <a:r>
              <a:rPr lang="en-US" sz="1600" dirty="0">
                <a:solidFill>
                  <a:srgbClr val="FFDC97"/>
                </a:solidFill>
                <a:effectLst>
                  <a:outerShdw blurRad="114300" dist="50800" dir="4200000" algn="ctr" rotWithShape="0">
                    <a:schemeClr val="tx2">
                      <a:lumMod val="75000"/>
                    </a:schemeClr>
                  </a:outerShdw>
                </a:effectLst>
                <a:latin typeface="Trajan Pro" pitchFamily="18" charset="0"/>
              </a:rPr>
              <a:t>were told not to harm the grass or plants or trees, but only the people who did not have the seal of God on their foreheads. </a:t>
            </a:r>
            <a:r>
              <a:rPr lang="en-US" sz="1600" dirty="0" smtClean="0">
                <a:solidFill>
                  <a:srgbClr val="FFDC97"/>
                </a:solidFill>
                <a:effectLst>
                  <a:outerShdw blurRad="114300" dist="50800" dir="4200000" algn="ctr" rotWithShape="0">
                    <a:schemeClr val="tx2">
                      <a:lumMod val="75000"/>
                    </a:schemeClr>
                  </a:outerShdw>
                </a:effectLst>
                <a:latin typeface="Trajan Pro" pitchFamily="18" charset="0"/>
              </a:rPr>
              <a:t> </a:t>
            </a:r>
            <a:r>
              <a:rPr lang="en-US" sz="1600" dirty="0">
                <a:solidFill>
                  <a:srgbClr val="FFDC97"/>
                </a:solidFill>
                <a:effectLst>
                  <a:outerShdw blurRad="114300" dist="50800" dir="4200000" algn="ctr" rotWithShape="0">
                    <a:schemeClr val="tx2">
                      <a:lumMod val="75000"/>
                    </a:schemeClr>
                  </a:outerShdw>
                </a:effectLst>
                <a:latin typeface="Trajan Pro" pitchFamily="18" charset="0"/>
              </a:rPr>
              <a:t>They were told not to kill them but to torture them for five months with pain like the pain of a scorpion sting. </a:t>
            </a:r>
            <a:r>
              <a:rPr lang="en-US" sz="1600" dirty="0" smtClean="0">
                <a:solidFill>
                  <a:srgbClr val="FFDC97"/>
                </a:solidFill>
                <a:effectLst>
                  <a:outerShdw blurRad="114300" dist="50800" dir="4200000" algn="ctr" rotWithShape="0">
                    <a:schemeClr val="tx2">
                      <a:lumMod val="75000"/>
                    </a:schemeClr>
                  </a:outerShdw>
                </a:effectLst>
                <a:latin typeface="Trajan Pro" pitchFamily="18" charset="0"/>
              </a:rPr>
              <a:t> </a:t>
            </a:r>
            <a:r>
              <a:rPr lang="en-US" sz="1600" dirty="0">
                <a:solidFill>
                  <a:srgbClr val="FFDC97"/>
                </a:solidFill>
                <a:effectLst>
                  <a:outerShdw blurRad="114300" dist="50800" dir="4200000" algn="ctr" rotWithShape="0">
                    <a:schemeClr val="tx2">
                      <a:lumMod val="75000"/>
                    </a:schemeClr>
                  </a:outerShdw>
                </a:effectLst>
                <a:latin typeface="Trajan Pro" pitchFamily="18" charset="0"/>
              </a:rPr>
              <a:t>In those days people will seek death but will not find it. They will long to die, but death will flee from them</a:t>
            </a:r>
            <a:r>
              <a:rPr lang="en-US" sz="1600" dirty="0" smtClean="0">
                <a:solidFill>
                  <a:srgbClr val="FFDC97"/>
                </a:solidFill>
                <a:effectLst>
                  <a:outerShdw blurRad="114300" dist="50800" dir="4200000" algn="ctr" rotWithShape="0">
                    <a:schemeClr val="tx2">
                      <a:lumMod val="75000"/>
                    </a:schemeClr>
                  </a:outerShdw>
                </a:effectLst>
                <a:latin typeface="Trajan Pro" pitchFamily="18" charset="0"/>
              </a:rPr>
              <a:t>!</a:t>
            </a:r>
          </a:p>
          <a:p>
            <a:endParaRPr lang="en-US" sz="1600" dirty="0">
              <a:solidFill>
                <a:srgbClr val="FFDC97"/>
              </a:solidFill>
              <a:effectLst>
                <a:outerShdw blurRad="114300" dist="50800" dir="4200000" algn="ctr" rotWithShape="0">
                  <a:schemeClr val="tx2">
                    <a:lumMod val="75000"/>
                  </a:schemeClr>
                </a:outerShdw>
              </a:effectLst>
              <a:latin typeface="Trajan Pro" pitchFamily="18" charset="0"/>
            </a:endParaRPr>
          </a:p>
          <a:p>
            <a:r>
              <a:rPr lang="en-US" sz="1600" dirty="0" smtClean="0">
                <a:solidFill>
                  <a:srgbClr val="FFDC97"/>
                </a:solidFill>
                <a:effectLst>
                  <a:outerShdw blurRad="114300" dist="50800" dir="4200000" algn="ctr" rotWithShape="0">
                    <a:schemeClr val="tx2">
                      <a:lumMod val="75000"/>
                    </a:schemeClr>
                  </a:outerShdw>
                </a:effectLst>
                <a:latin typeface="Trajan Pro" pitchFamily="18" charset="0"/>
              </a:rPr>
              <a:t>Revelation 9:3-6</a:t>
            </a:r>
          </a:p>
          <a:p>
            <a:endParaRPr lang="en-US" sz="1600" dirty="0" smtClean="0">
              <a:solidFill>
                <a:srgbClr val="FFDC97"/>
              </a:solidFill>
              <a:effectLst>
                <a:outerShdw blurRad="114300" dist="50800" dir="4200000" algn="ctr" rotWithShape="0">
                  <a:schemeClr val="tx2">
                    <a:lumMod val="75000"/>
                  </a:schemeClr>
                </a:outerShdw>
              </a:effectLst>
              <a:latin typeface="Trajan Pro" pitchFamily="18" charset="0"/>
            </a:endParaRPr>
          </a:p>
          <a:p>
            <a:r>
              <a:rPr lang="en-US" sz="1600" dirty="0" smtClean="0">
                <a:solidFill>
                  <a:srgbClr val="FFDC97"/>
                </a:solidFill>
                <a:effectLst>
                  <a:outerShdw blurRad="114300" dist="50800" dir="4200000" algn="ctr" rotWithShape="0">
                    <a:schemeClr val="tx2">
                      <a:lumMod val="75000"/>
                    </a:schemeClr>
                  </a:outerShdw>
                </a:effectLst>
                <a:latin typeface="Trajan Pro" pitchFamily="18" charset="0"/>
              </a:rPr>
              <a:t> </a:t>
            </a:r>
            <a:r>
              <a:rPr lang="en-US" sz="1600" dirty="0">
                <a:solidFill>
                  <a:srgbClr val="FFDC97"/>
                </a:solidFill>
                <a:effectLst>
                  <a:outerShdw blurRad="114300" dist="50800" dir="4200000" algn="ctr" rotWithShape="0">
                    <a:schemeClr val="tx2">
                      <a:lumMod val="75000"/>
                    </a:schemeClr>
                  </a:outerShdw>
                </a:effectLst>
                <a:latin typeface="Trajan Pro" pitchFamily="18" charset="0"/>
              </a:rPr>
              <a:t/>
            </a:r>
            <a:br>
              <a:rPr lang="en-US" sz="1600" dirty="0">
                <a:solidFill>
                  <a:srgbClr val="FFDC97"/>
                </a:solidFill>
                <a:effectLst>
                  <a:outerShdw blurRad="114300" dist="50800" dir="4200000" algn="ctr" rotWithShape="0">
                    <a:schemeClr val="tx2">
                      <a:lumMod val="75000"/>
                    </a:schemeClr>
                  </a:outerShdw>
                </a:effectLst>
                <a:latin typeface="Trajan Pro" pitchFamily="18" charset="0"/>
              </a:rPr>
            </a:br>
            <a:endParaRPr lang="en-US" sz="1600" dirty="0" smtClean="0">
              <a:solidFill>
                <a:srgbClr val="FFDC97"/>
              </a:solidFill>
              <a:effectLst>
                <a:outerShdw blurRad="114300" dist="50800" dir="4200000" algn="ctr" rotWithShape="0">
                  <a:schemeClr val="tx2">
                    <a:lumMod val="75000"/>
                  </a:schemeClr>
                </a:outerShdw>
              </a:effectLst>
              <a:latin typeface="Trajan Pr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04552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86" y="308223"/>
            <a:ext cx="6754314" cy="4498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25" t="15874" r="12667" b="45463"/>
          <a:stretch/>
        </p:blipFill>
        <p:spPr bwMode="auto">
          <a:xfrm>
            <a:off x="6400800" y="133350"/>
            <a:ext cx="1855052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2940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04677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587</TotalTime>
  <Words>463</Words>
  <Application>Microsoft Macintosh PowerPoint</Application>
  <PresentationFormat>On-screen Show (16:9)</PresentationFormat>
  <Paragraphs>67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Calibri</vt:lpstr>
      <vt:lpstr>Dumbledor 1</vt:lpstr>
      <vt:lpstr>Trajan Pro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15.0041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jim.smith</dc:creator>
  <cp:lastModifiedBy>Matthew Shool</cp:lastModifiedBy>
  <cp:revision>30</cp:revision>
  <dcterms:created xsi:type="dcterms:W3CDTF">2018-01-03T00:13:05Z</dcterms:created>
  <dcterms:modified xsi:type="dcterms:W3CDTF">2018-01-11T20:17:12Z</dcterms:modified>
</cp:coreProperties>
</file>