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259" r:id="rId5"/>
    <p:sldId id="301" r:id="rId6"/>
    <p:sldId id="302" r:id="rId7"/>
    <p:sldId id="296" r:id="rId8"/>
    <p:sldId id="261" r:id="rId9"/>
    <p:sldId id="262" r:id="rId10"/>
    <p:sldId id="292" r:id="rId11"/>
    <p:sldId id="293" r:id="rId12"/>
    <p:sldId id="294" r:id="rId13"/>
    <p:sldId id="297" r:id="rId14"/>
    <p:sldId id="290" r:id="rId15"/>
    <p:sldId id="295" r:id="rId16"/>
    <p:sldId id="298" r:id="rId17"/>
    <p:sldId id="299" r:id="rId18"/>
    <p:sldId id="291" r:id="rId19"/>
    <p:sldId id="265" r:id="rId20"/>
    <p:sldId id="278" r:id="rId21"/>
    <p:sldId id="277" r:id="rId22"/>
    <p:sldId id="273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5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8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0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9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E925-C79F-42A1-A729-2F274C94889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7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E925-C79F-42A1-A729-2F274C948898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D88A9-0BA7-4D2C-9A41-46DB44EA4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5651" y="697408"/>
            <a:ext cx="33438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P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eopl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885950"/>
            <a:ext cx="472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N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ATIVIT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Y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3214" y="1581150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OF THE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448" y="144849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Joseph woke up, 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as the angel of the Lord commanded 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1:24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0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8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448" y="112395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“Blessed are those who hunger and thirst after righteousness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….”</a:t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first the kingdom of God, and all these things will be added to you.”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5:6 / Matthew 6:33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6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50913" y="971550"/>
            <a:ext cx="609600" cy="6266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213" y="1628385"/>
            <a:ext cx="8001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God 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uses people who 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/>
            </a:r>
            <a:b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</a:b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Decide to pay the price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973037"/>
            <a:ext cx="91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2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7155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Mary responded, 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the Lord’s servant. 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 you have said </a:t>
            </a:r>
            <a:endParaRPr lang="en-US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1:38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35255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Joseph woke up, he did as the angel of the Lord commanded and took Mary as his wife.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did not have sexual relations with her until her son was born.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Joseph named him Jesus.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1:24-25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50913" y="971550"/>
            <a:ext cx="609600" cy="6266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213" y="1628385"/>
            <a:ext cx="8001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God 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uses people who 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/>
            </a:r>
            <a:b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</a:b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dare to trust God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973037"/>
            <a:ext cx="91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3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524" y="135255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blessed because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believed that the Lord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what he said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1:45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3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42875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“…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to name him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Jesus,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he will save his people from their sins.”    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1:21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7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5651" y="697408"/>
            <a:ext cx="33438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P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eopl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e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885950"/>
            <a:ext cx="472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N</a:t>
            </a:r>
            <a:r>
              <a:rPr lang="en-US" sz="60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ATIVIT</a:t>
            </a:r>
            <a:r>
              <a:rPr lang="en-US" sz="6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Y</a:t>
            </a:r>
            <a:endParaRPr lang="en-US" sz="6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3214" y="1581150"/>
            <a:ext cx="3343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OF THE</a:t>
            </a:r>
            <a:endParaRPr lang="en-US" sz="28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550"/>
            <a:ext cx="4826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7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900" y="1733550"/>
            <a:ext cx="8001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Mary and joseph</a:t>
            </a:r>
            <a:endParaRPr lang="en-US" sz="48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047750"/>
            <a:ext cx="6400800" cy="646331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7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WHY</a:t>
            </a:r>
            <a:endParaRPr lang="en-US" sz="3600" b="1" cap="none" spc="0" dirty="0">
              <a:ln w="317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950"/>
            <a:ext cx="4525433" cy="3394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9550"/>
            <a:ext cx="3302000" cy="2476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66950"/>
            <a:ext cx="3327400" cy="24955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53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5750"/>
            <a:ext cx="5562600" cy="4171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6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2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50913" y="971550"/>
            <a:ext cx="609600" cy="62662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213" y="1628385"/>
            <a:ext cx="8001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God 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uses people who 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/>
            </a:r>
            <a:b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</a:b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desire 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latin typeface="Augustus" pitchFamily="2" charset="0"/>
              </a:rPr>
              <a:t>to do his will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973037"/>
            <a:ext cx="91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bg1"/>
                    </a:gs>
                    <a:gs pos="9000">
                      <a:schemeClr val="bg1"/>
                    </a:gs>
                    <a:gs pos="50000">
                      <a:schemeClr val="bg1"/>
                    </a:gs>
                    <a:gs pos="79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/>
                <a:latin typeface="Augustus" pitchFamily="2" charset="0"/>
              </a:rPr>
              <a:t>1</a:t>
            </a:r>
            <a:endParaRPr lang="en-US" sz="3600" b="1" cap="none" spc="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bg1"/>
                  </a:gs>
                  <a:gs pos="9000">
                    <a:schemeClr val="bg1"/>
                  </a:gs>
                  <a:gs pos="50000">
                    <a:schemeClr val="bg1"/>
                  </a:gs>
                  <a:gs pos="79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/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04775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“Mary responded “Oh, how my soul praises the Lord.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spirit rejoices in God my Savior! For he took notice of his lowly servant girl,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now on all generations will call me blessed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 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390085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1:46-48</a:t>
            </a:r>
            <a:br>
              <a:rPr lang="en-US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sz="12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translation</a:t>
            </a:r>
            <a:endParaRPr lang="en-US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44</Words>
  <Application>Microsoft Office PowerPoint</Application>
  <PresentationFormat>On-screen Show (16:9)</PresentationFormat>
  <Paragraphs>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26</cp:revision>
  <dcterms:created xsi:type="dcterms:W3CDTF">2016-11-17T01:07:37Z</dcterms:created>
  <dcterms:modified xsi:type="dcterms:W3CDTF">2016-12-12T23:40:20Z</dcterms:modified>
</cp:coreProperties>
</file>