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8"/>
  </p:notesMasterIdLst>
  <p:sldIdLst>
    <p:sldId id="257" r:id="rId3"/>
    <p:sldId id="299" r:id="rId4"/>
    <p:sldId id="256" r:id="rId5"/>
    <p:sldId id="296" r:id="rId6"/>
    <p:sldId id="295" r:id="rId7"/>
    <p:sldId id="323" r:id="rId8"/>
    <p:sldId id="324" r:id="rId9"/>
    <p:sldId id="259" r:id="rId10"/>
    <p:sldId id="265" r:id="rId11"/>
    <p:sldId id="258" r:id="rId12"/>
    <p:sldId id="266" r:id="rId13"/>
    <p:sldId id="272" r:id="rId14"/>
    <p:sldId id="270" r:id="rId15"/>
    <p:sldId id="271" r:id="rId16"/>
    <p:sldId id="267" r:id="rId17"/>
    <p:sldId id="268" r:id="rId18"/>
    <p:sldId id="269" r:id="rId19"/>
    <p:sldId id="273" r:id="rId20"/>
    <p:sldId id="298" r:id="rId21"/>
    <p:sldId id="297" r:id="rId22"/>
    <p:sldId id="261" r:id="rId23"/>
    <p:sldId id="274" r:id="rId24"/>
    <p:sldId id="276" r:id="rId25"/>
    <p:sldId id="275" r:id="rId26"/>
    <p:sldId id="277" r:id="rId27"/>
    <p:sldId id="278" r:id="rId28"/>
    <p:sldId id="262" r:id="rId29"/>
    <p:sldId id="289" r:id="rId30"/>
    <p:sldId id="279" r:id="rId31"/>
    <p:sldId id="281" r:id="rId32"/>
    <p:sldId id="280" r:id="rId33"/>
    <p:sldId id="282" r:id="rId34"/>
    <p:sldId id="263" r:id="rId35"/>
    <p:sldId id="290" r:id="rId36"/>
    <p:sldId id="302" r:id="rId37"/>
    <p:sldId id="303" r:id="rId38"/>
    <p:sldId id="304" r:id="rId39"/>
    <p:sldId id="305" r:id="rId40"/>
    <p:sldId id="306" r:id="rId41"/>
    <p:sldId id="307" r:id="rId42"/>
    <p:sldId id="308" r:id="rId43"/>
    <p:sldId id="309" r:id="rId44"/>
    <p:sldId id="310" r:id="rId45"/>
    <p:sldId id="311" r:id="rId46"/>
    <p:sldId id="312" r:id="rId47"/>
    <p:sldId id="313" r:id="rId48"/>
    <p:sldId id="314" r:id="rId49"/>
    <p:sldId id="315" r:id="rId50"/>
    <p:sldId id="316" r:id="rId51"/>
    <p:sldId id="317" r:id="rId52"/>
    <p:sldId id="318" r:id="rId53"/>
    <p:sldId id="319" r:id="rId54"/>
    <p:sldId id="320" r:id="rId55"/>
    <p:sldId id="321" r:id="rId56"/>
    <p:sldId id="322" r:id="rId57"/>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48" d="100"/>
          <a:sy n="148" d="100"/>
        </p:scale>
        <p:origin x="-564" y="-9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B7896E1-983D-4611-942E-54C3C3FCCDB7}" type="datetimeFigureOut">
              <a:rPr lang="en-US" smtClean="0"/>
              <a:t>9/17/2016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40BDCBB-6057-4A35-805D-D7C8E88176CB}" type="slidenum">
              <a:rPr lang="en-US" smtClean="0"/>
              <a:t>‹#›</a:t>
            </a:fld>
            <a:endParaRPr lang="en-US"/>
          </a:p>
        </p:txBody>
      </p:sp>
    </p:spTree>
    <p:extLst>
      <p:ext uri="{BB962C8B-B14F-4D97-AF65-F5344CB8AC3E}">
        <p14:creationId xmlns:p14="http://schemas.microsoft.com/office/powerpoint/2010/main" val="12225620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0BDCBB-6057-4A35-805D-D7C8E88176CB}" type="slidenum">
              <a:rPr lang="en-US" smtClean="0"/>
              <a:t>4</a:t>
            </a:fld>
            <a:endParaRPr lang="en-US"/>
          </a:p>
        </p:txBody>
      </p:sp>
    </p:spTree>
    <p:extLst>
      <p:ext uri="{BB962C8B-B14F-4D97-AF65-F5344CB8AC3E}">
        <p14:creationId xmlns:p14="http://schemas.microsoft.com/office/powerpoint/2010/main" val="20845344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0BDCBB-6057-4A35-805D-D7C8E88176CB}" type="slidenum">
              <a:rPr lang="en-US" smtClean="0"/>
              <a:t>50</a:t>
            </a:fld>
            <a:endParaRPr lang="en-US"/>
          </a:p>
        </p:txBody>
      </p:sp>
    </p:spTree>
    <p:extLst>
      <p:ext uri="{BB962C8B-B14F-4D97-AF65-F5344CB8AC3E}">
        <p14:creationId xmlns:p14="http://schemas.microsoft.com/office/powerpoint/2010/main" val="23007745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0BDCBB-6057-4A35-805D-D7C8E88176CB}" type="slidenum">
              <a:rPr lang="en-US" smtClean="0"/>
              <a:t>51</a:t>
            </a:fld>
            <a:endParaRPr lang="en-US"/>
          </a:p>
        </p:txBody>
      </p:sp>
    </p:spTree>
    <p:extLst>
      <p:ext uri="{BB962C8B-B14F-4D97-AF65-F5344CB8AC3E}">
        <p14:creationId xmlns:p14="http://schemas.microsoft.com/office/powerpoint/2010/main" val="23007745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0BDCBB-6057-4A35-805D-D7C8E88176CB}" type="slidenum">
              <a:rPr lang="en-US" smtClean="0"/>
              <a:t>52</a:t>
            </a:fld>
            <a:endParaRPr lang="en-US"/>
          </a:p>
        </p:txBody>
      </p:sp>
    </p:spTree>
    <p:extLst>
      <p:ext uri="{BB962C8B-B14F-4D97-AF65-F5344CB8AC3E}">
        <p14:creationId xmlns:p14="http://schemas.microsoft.com/office/powerpoint/2010/main" val="23007745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0BDCBB-6057-4A35-805D-D7C8E88176CB}" type="slidenum">
              <a:rPr lang="en-US" smtClean="0"/>
              <a:t>53</a:t>
            </a:fld>
            <a:endParaRPr lang="en-US"/>
          </a:p>
        </p:txBody>
      </p:sp>
    </p:spTree>
    <p:extLst>
      <p:ext uri="{BB962C8B-B14F-4D97-AF65-F5344CB8AC3E}">
        <p14:creationId xmlns:p14="http://schemas.microsoft.com/office/powerpoint/2010/main" val="2300774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553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ED0B0F3-6656-48F0-AA91-5CF53922EE78}" type="slidenum">
              <a:rPr lang="en-US" smtClean="0">
                <a:solidFill>
                  <a:srgbClr val="000000"/>
                </a:solidFill>
              </a:rPr>
              <a:pPr fontAlgn="base">
                <a:spcBef>
                  <a:spcPct val="0"/>
                </a:spcBef>
                <a:spcAft>
                  <a:spcPct val="0"/>
                </a:spcAft>
                <a:defRPr/>
              </a:pPr>
              <a:t>15</a:t>
            </a:fld>
            <a:endParaRPr lang="en-US" smtClean="0">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553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46F265B-0F1D-470B-BE81-04E513F84FC1}" type="slidenum">
              <a:rPr lang="en-US" smtClean="0">
                <a:solidFill>
                  <a:srgbClr val="000000"/>
                </a:solidFill>
              </a:rPr>
              <a:pPr fontAlgn="base">
                <a:spcBef>
                  <a:spcPct val="0"/>
                </a:spcBef>
                <a:spcAft>
                  <a:spcPct val="0"/>
                </a:spcAft>
                <a:defRPr/>
              </a:pPr>
              <a:t>16</a:t>
            </a:fld>
            <a:endParaRPr lang="en-US" smtClean="0">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553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12128AB-5964-45D3-9921-6EA7B18BD366}" type="slidenum">
              <a:rPr lang="en-US" smtClean="0">
                <a:solidFill>
                  <a:srgbClr val="000000"/>
                </a:solidFill>
              </a:rPr>
              <a:pPr fontAlgn="base">
                <a:spcBef>
                  <a:spcPct val="0"/>
                </a:spcBef>
                <a:spcAft>
                  <a:spcPct val="0"/>
                </a:spcAft>
                <a:defRPr/>
              </a:pPr>
              <a:t>17</a:t>
            </a:fld>
            <a:endParaRPr lang="en-US" smtClean="0">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0BDCBB-6057-4A35-805D-D7C8E88176CB}" type="slidenum">
              <a:rPr lang="en-US" smtClean="0"/>
              <a:t>43</a:t>
            </a:fld>
            <a:endParaRPr lang="en-US"/>
          </a:p>
        </p:txBody>
      </p:sp>
    </p:spTree>
    <p:extLst>
      <p:ext uri="{BB962C8B-B14F-4D97-AF65-F5344CB8AC3E}">
        <p14:creationId xmlns:p14="http://schemas.microsoft.com/office/powerpoint/2010/main" val="23007745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0BDCBB-6057-4A35-805D-D7C8E88176CB}" type="slidenum">
              <a:rPr lang="en-US" smtClean="0"/>
              <a:t>45</a:t>
            </a:fld>
            <a:endParaRPr lang="en-US"/>
          </a:p>
        </p:txBody>
      </p:sp>
    </p:spTree>
    <p:extLst>
      <p:ext uri="{BB962C8B-B14F-4D97-AF65-F5344CB8AC3E}">
        <p14:creationId xmlns:p14="http://schemas.microsoft.com/office/powerpoint/2010/main" val="23007745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0BDCBB-6057-4A35-805D-D7C8E88176CB}" type="slidenum">
              <a:rPr lang="en-US" smtClean="0"/>
              <a:t>47</a:t>
            </a:fld>
            <a:endParaRPr lang="en-US"/>
          </a:p>
        </p:txBody>
      </p:sp>
    </p:spTree>
    <p:extLst>
      <p:ext uri="{BB962C8B-B14F-4D97-AF65-F5344CB8AC3E}">
        <p14:creationId xmlns:p14="http://schemas.microsoft.com/office/powerpoint/2010/main" val="23007745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0BDCBB-6057-4A35-805D-D7C8E88176CB}" type="slidenum">
              <a:rPr lang="en-US" smtClean="0"/>
              <a:t>48</a:t>
            </a:fld>
            <a:endParaRPr lang="en-US"/>
          </a:p>
        </p:txBody>
      </p:sp>
    </p:spTree>
    <p:extLst>
      <p:ext uri="{BB962C8B-B14F-4D97-AF65-F5344CB8AC3E}">
        <p14:creationId xmlns:p14="http://schemas.microsoft.com/office/powerpoint/2010/main" val="23007745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0BDCBB-6057-4A35-805D-D7C8E88176CB}" type="slidenum">
              <a:rPr lang="en-US" smtClean="0"/>
              <a:t>49</a:t>
            </a:fld>
            <a:endParaRPr lang="en-US"/>
          </a:p>
        </p:txBody>
      </p:sp>
    </p:spTree>
    <p:extLst>
      <p:ext uri="{BB962C8B-B14F-4D97-AF65-F5344CB8AC3E}">
        <p14:creationId xmlns:p14="http://schemas.microsoft.com/office/powerpoint/2010/main" val="23007745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61B9E6A-F95C-4C63-BC7B-779CC0C3CE57}" type="datetimeFigureOut">
              <a:rPr lang="en-US" smtClean="0"/>
              <a:t>9/17/2016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4E0EB9-EC49-47A0-A98E-07281C22BAF6}" type="slidenum">
              <a:rPr lang="en-US" smtClean="0"/>
              <a:t>‹#›</a:t>
            </a:fld>
            <a:endParaRPr lang="en-US"/>
          </a:p>
        </p:txBody>
      </p:sp>
    </p:spTree>
    <p:extLst>
      <p:ext uri="{BB962C8B-B14F-4D97-AF65-F5344CB8AC3E}">
        <p14:creationId xmlns:p14="http://schemas.microsoft.com/office/powerpoint/2010/main" val="7743129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1B9E6A-F95C-4C63-BC7B-779CC0C3CE57}" type="datetimeFigureOut">
              <a:rPr lang="en-US" smtClean="0"/>
              <a:t>9/17/2016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4E0EB9-EC49-47A0-A98E-07281C22BAF6}" type="slidenum">
              <a:rPr lang="en-US" smtClean="0"/>
              <a:t>‹#›</a:t>
            </a:fld>
            <a:endParaRPr lang="en-US"/>
          </a:p>
        </p:txBody>
      </p:sp>
    </p:spTree>
    <p:extLst>
      <p:ext uri="{BB962C8B-B14F-4D97-AF65-F5344CB8AC3E}">
        <p14:creationId xmlns:p14="http://schemas.microsoft.com/office/powerpoint/2010/main" val="21806759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1B9E6A-F95C-4C63-BC7B-779CC0C3CE57}" type="datetimeFigureOut">
              <a:rPr lang="en-US" smtClean="0"/>
              <a:t>9/17/2016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4E0EB9-EC49-47A0-A98E-07281C22BAF6}" type="slidenum">
              <a:rPr lang="en-US" smtClean="0"/>
              <a:t>‹#›</a:t>
            </a:fld>
            <a:endParaRPr lang="en-US"/>
          </a:p>
        </p:txBody>
      </p:sp>
    </p:spTree>
    <p:extLst>
      <p:ext uri="{BB962C8B-B14F-4D97-AF65-F5344CB8AC3E}">
        <p14:creationId xmlns:p14="http://schemas.microsoft.com/office/powerpoint/2010/main" val="38961458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61B9E6A-F95C-4C63-BC7B-779CC0C3CE57}" type="datetimeFigureOut">
              <a:rPr lang="en-US" smtClean="0">
                <a:solidFill>
                  <a:prstClr val="black">
                    <a:tint val="75000"/>
                  </a:prstClr>
                </a:solidFill>
              </a:rPr>
              <a:pPr/>
              <a:t>9/17/2016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4E0EB9-EC49-47A0-A98E-07281C22BA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86186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1B9E6A-F95C-4C63-BC7B-779CC0C3CE57}" type="datetimeFigureOut">
              <a:rPr lang="en-US" smtClean="0">
                <a:solidFill>
                  <a:prstClr val="black">
                    <a:tint val="75000"/>
                  </a:prstClr>
                </a:solidFill>
              </a:rPr>
              <a:pPr/>
              <a:t>9/17/2016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4E0EB9-EC49-47A0-A98E-07281C22BA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71719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1B9E6A-F95C-4C63-BC7B-779CC0C3CE57}" type="datetimeFigureOut">
              <a:rPr lang="en-US" smtClean="0">
                <a:solidFill>
                  <a:prstClr val="black">
                    <a:tint val="75000"/>
                  </a:prstClr>
                </a:solidFill>
              </a:rPr>
              <a:pPr/>
              <a:t>9/17/2016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4E0EB9-EC49-47A0-A98E-07281C22BA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2196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61B9E6A-F95C-4C63-BC7B-779CC0C3CE57}" type="datetimeFigureOut">
              <a:rPr lang="en-US" smtClean="0">
                <a:solidFill>
                  <a:prstClr val="black">
                    <a:tint val="75000"/>
                  </a:prstClr>
                </a:solidFill>
              </a:rPr>
              <a:pPr/>
              <a:t>9/17/2016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B4E0EB9-EC49-47A0-A98E-07281C22BA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4823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61B9E6A-F95C-4C63-BC7B-779CC0C3CE57}" type="datetimeFigureOut">
              <a:rPr lang="en-US" smtClean="0">
                <a:solidFill>
                  <a:prstClr val="black">
                    <a:tint val="75000"/>
                  </a:prstClr>
                </a:solidFill>
              </a:rPr>
              <a:pPr/>
              <a:t>9/17/2016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B4E0EB9-EC49-47A0-A98E-07281C22BA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0146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61B9E6A-F95C-4C63-BC7B-779CC0C3CE57}" type="datetimeFigureOut">
              <a:rPr lang="en-US" smtClean="0">
                <a:solidFill>
                  <a:prstClr val="black">
                    <a:tint val="75000"/>
                  </a:prstClr>
                </a:solidFill>
              </a:rPr>
              <a:pPr/>
              <a:t>9/17/2016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B4E0EB9-EC49-47A0-A98E-07281C22BA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65186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1B9E6A-F95C-4C63-BC7B-779CC0C3CE57}" type="datetimeFigureOut">
              <a:rPr lang="en-US" smtClean="0">
                <a:solidFill>
                  <a:prstClr val="black">
                    <a:tint val="75000"/>
                  </a:prstClr>
                </a:solidFill>
              </a:rPr>
              <a:pPr/>
              <a:t>9/17/2016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B4E0EB9-EC49-47A0-A98E-07281C22BA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69980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1B9E6A-F95C-4C63-BC7B-779CC0C3CE57}" type="datetimeFigureOut">
              <a:rPr lang="en-US" smtClean="0">
                <a:solidFill>
                  <a:prstClr val="black">
                    <a:tint val="75000"/>
                  </a:prstClr>
                </a:solidFill>
              </a:rPr>
              <a:pPr/>
              <a:t>9/17/2016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B4E0EB9-EC49-47A0-A98E-07281C22BA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3783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1B9E6A-F95C-4C63-BC7B-779CC0C3CE57}" type="datetimeFigureOut">
              <a:rPr lang="en-US" smtClean="0"/>
              <a:t>9/17/2016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4E0EB9-EC49-47A0-A98E-07281C22BAF6}" type="slidenum">
              <a:rPr lang="en-US" smtClean="0"/>
              <a:t>‹#›</a:t>
            </a:fld>
            <a:endParaRPr lang="en-US"/>
          </a:p>
        </p:txBody>
      </p:sp>
    </p:spTree>
    <p:extLst>
      <p:ext uri="{BB962C8B-B14F-4D97-AF65-F5344CB8AC3E}">
        <p14:creationId xmlns:p14="http://schemas.microsoft.com/office/powerpoint/2010/main" val="3364436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1B9E6A-F95C-4C63-BC7B-779CC0C3CE57}" type="datetimeFigureOut">
              <a:rPr lang="en-US" smtClean="0">
                <a:solidFill>
                  <a:prstClr val="black">
                    <a:tint val="75000"/>
                  </a:prstClr>
                </a:solidFill>
              </a:rPr>
              <a:pPr/>
              <a:t>9/17/2016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B4E0EB9-EC49-47A0-A98E-07281C22BA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37575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1B9E6A-F95C-4C63-BC7B-779CC0C3CE57}" type="datetimeFigureOut">
              <a:rPr lang="en-US" smtClean="0">
                <a:solidFill>
                  <a:prstClr val="black">
                    <a:tint val="75000"/>
                  </a:prstClr>
                </a:solidFill>
              </a:rPr>
              <a:pPr/>
              <a:t>9/17/2016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4E0EB9-EC49-47A0-A98E-07281C22BA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8456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1B9E6A-F95C-4C63-BC7B-779CC0C3CE57}" type="datetimeFigureOut">
              <a:rPr lang="en-US" smtClean="0">
                <a:solidFill>
                  <a:prstClr val="black">
                    <a:tint val="75000"/>
                  </a:prstClr>
                </a:solidFill>
              </a:rPr>
              <a:pPr/>
              <a:t>9/17/2016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4E0EB9-EC49-47A0-A98E-07281C22BA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0573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1B9E6A-F95C-4C63-BC7B-779CC0C3CE57}" type="datetimeFigureOut">
              <a:rPr lang="en-US" smtClean="0"/>
              <a:t>9/17/2016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4E0EB9-EC49-47A0-A98E-07281C22BAF6}" type="slidenum">
              <a:rPr lang="en-US" smtClean="0"/>
              <a:t>‹#›</a:t>
            </a:fld>
            <a:endParaRPr lang="en-US"/>
          </a:p>
        </p:txBody>
      </p:sp>
    </p:spTree>
    <p:extLst>
      <p:ext uri="{BB962C8B-B14F-4D97-AF65-F5344CB8AC3E}">
        <p14:creationId xmlns:p14="http://schemas.microsoft.com/office/powerpoint/2010/main" val="21593503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61B9E6A-F95C-4C63-BC7B-779CC0C3CE57}" type="datetimeFigureOut">
              <a:rPr lang="en-US" smtClean="0"/>
              <a:t>9/17/2016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4E0EB9-EC49-47A0-A98E-07281C22BAF6}" type="slidenum">
              <a:rPr lang="en-US" smtClean="0"/>
              <a:t>‹#›</a:t>
            </a:fld>
            <a:endParaRPr lang="en-US"/>
          </a:p>
        </p:txBody>
      </p:sp>
    </p:spTree>
    <p:extLst>
      <p:ext uri="{BB962C8B-B14F-4D97-AF65-F5344CB8AC3E}">
        <p14:creationId xmlns:p14="http://schemas.microsoft.com/office/powerpoint/2010/main" val="2516296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61B9E6A-F95C-4C63-BC7B-779CC0C3CE57}" type="datetimeFigureOut">
              <a:rPr lang="en-US" smtClean="0"/>
              <a:t>9/17/2016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B4E0EB9-EC49-47A0-A98E-07281C22BAF6}" type="slidenum">
              <a:rPr lang="en-US" smtClean="0"/>
              <a:t>‹#›</a:t>
            </a:fld>
            <a:endParaRPr lang="en-US"/>
          </a:p>
        </p:txBody>
      </p:sp>
    </p:spTree>
    <p:extLst>
      <p:ext uri="{BB962C8B-B14F-4D97-AF65-F5344CB8AC3E}">
        <p14:creationId xmlns:p14="http://schemas.microsoft.com/office/powerpoint/2010/main" val="728112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61B9E6A-F95C-4C63-BC7B-779CC0C3CE57}" type="datetimeFigureOut">
              <a:rPr lang="en-US" smtClean="0"/>
              <a:t>9/17/2016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B4E0EB9-EC49-47A0-A98E-07281C22BAF6}" type="slidenum">
              <a:rPr lang="en-US" smtClean="0"/>
              <a:t>‹#›</a:t>
            </a:fld>
            <a:endParaRPr lang="en-US"/>
          </a:p>
        </p:txBody>
      </p:sp>
    </p:spTree>
    <p:extLst>
      <p:ext uri="{BB962C8B-B14F-4D97-AF65-F5344CB8AC3E}">
        <p14:creationId xmlns:p14="http://schemas.microsoft.com/office/powerpoint/2010/main" val="704199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1B9E6A-F95C-4C63-BC7B-779CC0C3CE57}" type="datetimeFigureOut">
              <a:rPr lang="en-US" smtClean="0"/>
              <a:t>9/17/2016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B4E0EB9-EC49-47A0-A98E-07281C22BAF6}" type="slidenum">
              <a:rPr lang="en-US" smtClean="0"/>
              <a:t>‹#›</a:t>
            </a:fld>
            <a:endParaRPr lang="en-US"/>
          </a:p>
        </p:txBody>
      </p:sp>
    </p:spTree>
    <p:extLst>
      <p:ext uri="{BB962C8B-B14F-4D97-AF65-F5344CB8AC3E}">
        <p14:creationId xmlns:p14="http://schemas.microsoft.com/office/powerpoint/2010/main" val="24049035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1B9E6A-F95C-4C63-BC7B-779CC0C3CE57}" type="datetimeFigureOut">
              <a:rPr lang="en-US" smtClean="0"/>
              <a:t>9/17/2016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4E0EB9-EC49-47A0-A98E-07281C22BAF6}" type="slidenum">
              <a:rPr lang="en-US" smtClean="0"/>
              <a:t>‹#›</a:t>
            </a:fld>
            <a:endParaRPr lang="en-US"/>
          </a:p>
        </p:txBody>
      </p:sp>
    </p:spTree>
    <p:extLst>
      <p:ext uri="{BB962C8B-B14F-4D97-AF65-F5344CB8AC3E}">
        <p14:creationId xmlns:p14="http://schemas.microsoft.com/office/powerpoint/2010/main" val="25918508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1B9E6A-F95C-4C63-BC7B-779CC0C3CE57}" type="datetimeFigureOut">
              <a:rPr lang="en-US" smtClean="0"/>
              <a:t>9/17/2016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4E0EB9-EC49-47A0-A98E-07281C22BAF6}" type="slidenum">
              <a:rPr lang="en-US" smtClean="0"/>
              <a:t>‹#›</a:t>
            </a:fld>
            <a:endParaRPr lang="en-US"/>
          </a:p>
        </p:txBody>
      </p:sp>
    </p:spTree>
    <p:extLst>
      <p:ext uri="{BB962C8B-B14F-4D97-AF65-F5344CB8AC3E}">
        <p14:creationId xmlns:p14="http://schemas.microsoft.com/office/powerpoint/2010/main" val="1932861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61B9E6A-F95C-4C63-BC7B-779CC0C3CE57}" type="datetimeFigureOut">
              <a:rPr lang="en-US" smtClean="0"/>
              <a:t>9/17/2016</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B4E0EB9-EC49-47A0-A98E-07281C22BAF6}" type="slidenum">
              <a:rPr lang="en-US" smtClean="0"/>
              <a:t>‹#›</a:t>
            </a:fld>
            <a:endParaRPr lang="en-US"/>
          </a:p>
        </p:txBody>
      </p:sp>
    </p:spTree>
    <p:extLst>
      <p:ext uri="{BB962C8B-B14F-4D97-AF65-F5344CB8AC3E}">
        <p14:creationId xmlns:p14="http://schemas.microsoft.com/office/powerpoint/2010/main" val="16011646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61B9E6A-F95C-4C63-BC7B-779CC0C3CE57}" type="datetimeFigureOut">
              <a:rPr lang="en-US" smtClean="0">
                <a:solidFill>
                  <a:prstClr val="black">
                    <a:tint val="75000"/>
                  </a:prstClr>
                </a:solidFill>
              </a:rPr>
              <a:pPr/>
              <a:t>9/17/2016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B4E0EB9-EC49-47A0-A98E-07281C22BA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72555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57037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943600" y="4171950"/>
            <a:ext cx="2743200" cy="461665"/>
          </a:xfrm>
          <a:prstGeom prst="rect">
            <a:avLst/>
          </a:prstGeom>
          <a:noFill/>
        </p:spPr>
        <p:txBody>
          <a:bodyPr wrap="square" rtlCol="0">
            <a:spAutoFit/>
          </a:bodyPr>
          <a:lstStyle/>
          <a:p>
            <a:r>
              <a:rPr lang="en-US" sz="2400" dirty="0" smtClean="0">
                <a:solidFill>
                  <a:schemeClr val="bg1"/>
                </a:solidFill>
                <a:effectLst>
                  <a:outerShdw blurRad="38100" dist="38100" dir="2700000" algn="tl">
                    <a:srgbClr val="000000">
                      <a:alpha val="43137"/>
                    </a:srgbClr>
                  </a:outerShdw>
                </a:effectLst>
                <a:latin typeface="Master of break" pitchFamily="2" charset="0"/>
                <a:cs typeface="Arial" panose="020B0604020202020204" pitchFamily="34" charset="0"/>
              </a:rPr>
              <a:t>2  </a:t>
            </a:r>
            <a:r>
              <a:rPr lang="en-US" sz="2400" dirty="0">
                <a:solidFill>
                  <a:schemeClr val="bg1"/>
                </a:solidFill>
                <a:effectLst>
                  <a:outerShdw blurRad="38100" dist="38100" dir="2700000" algn="tl">
                    <a:srgbClr val="000000">
                      <a:alpha val="43137"/>
                    </a:srgbClr>
                  </a:outerShdw>
                </a:effectLst>
                <a:latin typeface="Master of break" pitchFamily="2" charset="0"/>
                <a:cs typeface="Arial" panose="020B0604020202020204" pitchFamily="34" charset="0"/>
              </a:rPr>
              <a:t>Timothy 3:16</a:t>
            </a:r>
            <a:endParaRPr lang="en-US" sz="2400" dirty="0">
              <a:solidFill>
                <a:schemeClr val="bg1"/>
              </a:solidFill>
              <a:effectLst>
                <a:outerShdw blurRad="38100" dist="38100" dir="2700000" algn="tl">
                  <a:srgbClr val="000000">
                    <a:alpha val="43137"/>
                  </a:srgbClr>
                </a:outerShdw>
              </a:effectLst>
              <a:latin typeface="Master of break" pitchFamily="2" charset="0"/>
            </a:endParaRPr>
          </a:p>
        </p:txBody>
      </p:sp>
      <p:sp>
        <p:nvSpPr>
          <p:cNvPr id="6" name="TextBox 5"/>
          <p:cNvSpPr txBox="1"/>
          <p:nvPr/>
        </p:nvSpPr>
        <p:spPr>
          <a:xfrm>
            <a:off x="838200" y="1581150"/>
            <a:ext cx="7543800" cy="2308324"/>
          </a:xfrm>
          <a:prstGeom prst="rect">
            <a:avLst/>
          </a:prstGeom>
          <a:noFill/>
        </p:spPr>
        <p:txBody>
          <a:bodyPr wrap="square" rtlCol="0">
            <a:spAutoFit/>
          </a:bodyPr>
          <a:lstStyle/>
          <a:p>
            <a:pPr algn="ctr"/>
            <a:r>
              <a:rPr lang="en-US" sz="2400" b="1" dirty="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rPr>
              <a:t>All Scripture is inspired by God and is useful to teach us what is true and to make us realize what is wrong in our lives. It corrects us when we are wrong and teaches us to do what is right. </a:t>
            </a:r>
            <a:r>
              <a:rPr lang="en-US" sz="2400" b="1" dirty="0" smtClean="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rPr>
              <a:t/>
            </a:r>
            <a:br>
              <a:rPr lang="en-US" sz="2400" b="1" dirty="0" smtClean="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rPr>
            </a:br>
            <a:r>
              <a:rPr lang="en-US" sz="2400" b="1" dirty="0" smtClean="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rPr>
              <a:t>It </a:t>
            </a:r>
            <a:r>
              <a:rPr lang="en-US" sz="2400" b="1" dirty="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rPr>
              <a:t>is the word of </a:t>
            </a:r>
            <a:r>
              <a:rPr lang="en-US" sz="2400" b="1" dirty="0" smtClean="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rPr>
              <a:t>God</a:t>
            </a:r>
            <a:r>
              <a:rPr lang="en-US" sz="2400" dirty="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rPr>
              <a:t/>
            </a:r>
            <a:br>
              <a:rPr lang="en-US" sz="2400" dirty="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rPr>
            </a:br>
            <a:endParaRPr lang="en-US" sz="2400" dirty="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endParaRPr>
          </a:p>
        </p:txBody>
      </p:sp>
      <p:sp>
        <p:nvSpPr>
          <p:cNvPr id="9" name="TextBox 8"/>
          <p:cNvSpPr txBox="1"/>
          <p:nvPr/>
        </p:nvSpPr>
        <p:spPr>
          <a:xfrm>
            <a:off x="6096000" y="4552950"/>
            <a:ext cx="2362200" cy="276999"/>
          </a:xfrm>
          <a:prstGeom prst="rect">
            <a:avLst/>
          </a:prstGeom>
          <a:noFill/>
        </p:spPr>
        <p:txBody>
          <a:bodyPr wrap="square" rtlCol="0">
            <a:spAutoFit/>
          </a:bodyPr>
          <a:lstStyle/>
          <a:p>
            <a:r>
              <a:rPr lang="en-US" sz="1200" dirty="0" smtClean="0">
                <a:solidFill>
                  <a:schemeClr val="bg1"/>
                </a:solidFill>
                <a:effectLst>
                  <a:outerShdw blurRad="38100" dist="38100" dir="2700000" algn="tl">
                    <a:srgbClr val="000000">
                      <a:alpha val="43137"/>
                    </a:srgbClr>
                  </a:outerShdw>
                </a:effectLst>
                <a:latin typeface="Trebuchet MS" panose="020B0603020202020204" pitchFamily="34" charset="0"/>
              </a:rPr>
              <a:t>NEW LIVING TRANSLATION</a:t>
            </a:r>
            <a:endParaRPr lang="en-US" sz="1200" dirty="0">
              <a:solidFill>
                <a:schemeClr val="bg1"/>
              </a:solidFill>
              <a:effectLst>
                <a:outerShdw blurRad="38100" dist="38100" dir="2700000" algn="tl">
                  <a:srgbClr val="000000">
                    <a:alpha val="43137"/>
                  </a:srgbClr>
                </a:outerShdw>
              </a:effectLst>
              <a:latin typeface="Trebuchet MS" panose="020B0603020202020204" pitchFamily="34" charset="0"/>
            </a:endParaRPr>
          </a:p>
        </p:txBody>
      </p:sp>
    </p:spTree>
    <p:extLst>
      <p:ext uri="{BB962C8B-B14F-4D97-AF65-F5344CB8AC3E}">
        <p14:creationId xmlns:p14="http://schemas.microsoft.com/office/powerpoint/2010/main" val="1438781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267200" y="2038350"/>
            <a:ext cx="3771900" cy="1477328"/>
          </a:xfrm>
          <a:prstGeom prst="rect">
            <a:avLst/>
          </a:prstGeom>
          <a:noFill/>
        </p:spPr>
        <p:txBody>
          <a:bodyPr wrap="square" rtlCol="0">
            <a:spAutoFit/>
          </a:bodyPr>
          <a:lstStyle/>
          <a:p>
            <a:r>
              <a:rPr lang="en-US" b="1" dirty="0" smtClean="0">
                <a:solidFill>
                  <a:schemeClr val="bg1"/>
                </a:solidFill>
                <a:effectLst>
                  <a:outerShdw blurRad="152400" dist="38100" dir="2700000" algn="tl">
                    <a:srgbClr val="000000"/>
                  </a:outerShdw>
                </a:effectLst>
                <a:latin typeface="Arial" panose="020B0604020202020204" pitchFamily="34" charset="0"/>
                <a:cs typeface="Arial" panose="020B0604020202020204" pitchFamily="34" charset="0"/>
              </a:rPr>
              <a:t>Old Testament - 39 books</a:t>
            </a:r>
            <a:br>
              <a:rPr lang="en-US" b="1" dirty="0" smtClean="0">
                <a:solidFill>
                  <a:schemeClr val="bg1"/>
                </a:solidFill>
                <a:effectLst>
                  <a:outerShdw blurRad="152400" dist="38100" dir="2700000" algn="tl">
                    <a:srgbClr val="000000"/>
                  </a:outerShdw>
                </a:effectLst>
                <a:latin typeface="Arial" panose="020B0604020202020204" pitchFamily="34" charset="0"/>
                <a:cs typeface="Arial" panose="020B0604020202020204" pitchFamily="34" charset="0"/>
              </a:rPr>
            </a:br>
            <a:r>
              <a:rPr lang="en-US" b="1" dirty="0" smtClean="0">
                <a:solidFill>
                  <a:schemeClr val="bg1"/>
                </a:solidFill>
                <a:effectLst>
                  <a:outerShdw blurRad="152400" dist="38100" dir="2700000" algn="tl">
                    <a:srgbClr val="000000"/>
                  </a:outerShdw>
                </a:effectLst>
                <a:latin typeface="Arial" panose="020B0604020202020204" pitchFamily="34" charset="0"/>
                <a:cs typeface="Arial" panose="020B0604020202020204" pitchFamily="34" charset="0"/>
              </a:rPr>
              <a:t>New Testament - 27 books</a:t>
            </a:r>
            <a:endParaRPr lang="en-US" b="1" dirty="0">
              <a:solidFill>
                <a:schemeClr val="bg1"/>
              </a:solidFill>
              <a:effectLst>
                <a:outerShdw blurRad="152400" dist="38100" dir="2700000" algn="tl">
                  <a:srgbClr val="000000"/>
                </a:outerShdw>
              </a:effectLst>
              <a:latin typeface="Arial" panose="020B0604020202020204" pitchFamily="34" charset="0"/>
              <a:cs typeface="Arial" panose="020B0604020202020204" pitchFamily="34" charset="0"/>
            </a:endParaRPr>
          </a:p>
          <a:p>
            <a:r>
              <a:rPr lang="en-US" b="1" dirty="0" smtClean="0">
                <a:solidFill>
                  <a:schemeClr val="bg1"/>
                </a:solidFill>
                <a:effectLst>
                  <a:outerShdw blurRad="152400" dist="38100" dir="2700000" algn="tl">
                    <a:srgbClr val="000000"/>
                  </a:outerShdw>
                </a:effectLst>
                <a:latin typeface="Arial" panose="020B0604020202020204" pitchFamily="34" charset="0"/>
                <a:cs typeface="Arial" panose="020B0604020202020204" pitchFamily="34" charset="0"/>
              </a:rPr>
              <a:t>Written over 1600 years</a:t>
            </a:r>
          </a:p>
          <a:p>
            <a:r>
              <a:rPr lang="en-US" b="1" dirty="0" smtClean="0">
                <a:solidFill>
                  <a:schemeClr val="bg1"/>
                </a:solidFill>
                <a:effectLst>
                  <a:outerShdw blurRad="152400" dist="38100" dir="2700000" algn="tl">
                    <a:srgbClr val="000000"/>
                  </a:outerShdw>
                </a:effectLst>
                <a:latin typeface="Arial" panose="020B0604020202020204" pitchFamily="34" charset="0"/>
                <a:cs typeface="Arial" panose="020B0604020202020204" pitchFamily="34" charset="0"/>
              </a:rPr>
              <a:t>Written by 40 Authors</a:t>
            </a:r>
            <a:br>
              <a:rPr lang="en-US" b="1" dirty="0" smtClean="0">
                <a:solidFill>
                  <a:schemeClr val="bg1"/>
                </a:solidFill>
                <a:effectLst>
                  <a:outerShdw blurRad="152400" dist="38100" dir="2700000" algn="tl">
                    <a:srgbClr val="000000"/>
                  </a:outerShdw>
                </a:effectLst>
                <a:latin typeface="Arial" panose="020B0604020202020204" pitchFamily="34" charset="0"/>
                <a:cs typeface="Arial" panose="020B0604020202020204" pitchFamily="34" charset="0"/>
              </a:rPr>
            </a:br>
            <a:endParaRPr lang="en-US" dirty="0" smtClean="0">
              <a:solidFill>
                <a:schemeClr val="bg1"/>
              </a:solidFill>
              <a:effectLst>
                <a:outerShdw blurRad="152400" dist="38100" dir="2700000" algn="tl">
                  <a:srgbClr val="000000"/>
                </a:outerShdw>
              </a:effectLst>
              <a:latin typeface="Arial" panose="020B0604020202020204" pitchFamily="34" charset="0"/>
              <a:cs typeface="Arial" panose="020B0604020202020204" pitchFamily="34" charset="0"/>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92375"/>
            <a:ext cx="3723101" cy="4806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37261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41088982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council of hipp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6442" y="1276350"/>
            <a:ext cx="3810000" cy="24955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91216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42739731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42690"/>
            <a:ext cx="6781800" cy="5086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AutoShape 4" descr="data:image/jpeg;base64,/9j/4AAQSkZJRgABAQAAAQABAAD/2wCEAAkGBhMSERUUExQWFRQWGBgYGBgYGB0YGBgYGBwXGhcYFhoYICYfGBojGhgaIDAhIycpLCwtGR4xNTAqNSYrLCkBCQoKDgwOGg8PGiwkHyQsLCwsLCwwLCwsLCwsKSwsLCwsLCwsLCwsLCwsLCwsLCwsLCwsLCwsLCwsLCwsLCwsLP/AABEIALcBEwMBIgACEQEDEQH/xAAbAAABBQEBAAAAAAAAAAAAAAAAAQIDBAUGB//EAD4QAAECBQIDBgMGBgEDBQAAAAECEQADEiExBEEiUWEFEzJxgZEGobEjQsHR4fAHFDNSYvEVgqKyQ3KDksL/xAAZAQADAQEBAAAAAAAAAAAAAAAAAQIDBAX/xAAuEQACAgEDBAECBQQDAAAAAAAAAQIRAxIhMQRBUfATFGFSkaGx8QUycdEVIkL/2gAMAwEAAhEDEQA/APD6IKIV4KoBB3cL3UWdJ2fNmkd2hSntYfjFib8PapJYyJmW8JIJZ2BFj6RLnFbWUoyfYzu7g7qJZ2lWjxpUnzBH7MREw0S7QvdQd1CAw4Khi3E7qHCSICqDvIA3E7oQ7uhCCZDu8hBuJ3Qg7oQtcOqgAZ3Qhe6EOeEqEACd2OUHdiHPDTMgAO7HKCgQnewd5AAUCFCBDe8grgAdTCUwneQhmQAK0DQiQTgE+Qfp9YRRIJBsRYg2IPIwgoVoRoAuFqhioRoGhXgJgARoRoVLnAJhaFcj7QDpjWgi5ouylzCwDHqG/wBRbV8Lz6XCQp+Rv6uzRDyQTpstY5PhGRBGqj4ankeEDoT+UEL5Mf4g+Ofg6bu0V/00segtt9IejRIcKFNQtgAkbEfveGp0xBcAWNr/AIbxd0cgsWCf22PWPLbfk9NIm0yUqBBpLXe0XZeoWkBiSnobj88xWk6ZRLUIsL3YXt9HixM0gAslJJyy+r2t0EZtFpi67sWXPRxICyb5UHPUBVj1DZir2ZNkaQd0rTgpJypIVnYlTlni/ppVIIpWA4Fj1sR0uYj1OmCgCBMZVi92AI5vy36w03Wm9g2vVW5Wn9i6KcTXpqQq9cqzP/7RT8oik/A+jACAlS1H7yzcvhwCG+UWtIsISQiYtJHNJbkXDB/3tFhLLuqak3Y+RwM2NjD1zWykxaYPdpHPTPg/TJNCpawoHxVFj0N7Qaf4K0y10mpByHUSDxIDPfmbZ8o69Upa0hKwlRThY8TbVPkREdLRNlqTzV/4lz1DgQfNk/EweKHhGJO/hzp1LWhIKGHjrKhd+Jn2bHWIl/w9kAAMXId3Ppv+Edbo9KoFbBKnzxcix2tv6iJEFRP9MjF3DAm3tjER8+X8Q/ix+Dix/DaTuV3s0B/hhKJ/qKT6j12juEz7tQs3uwxfzuM4fBh0uck2IWDbKTu2Tj8oX1OZdx/Di8Hm83+FM0UtPlMbEkEXuWADufbflFHWfw51KHppWz4sS2w6x6N2jLrWkCsM33S4JJY7bD9vCzp5SHdTOBgi5IAd25jaNF1eb1EfTYvB452l2VM06+7mppUwVl3B3B8wY6Tsf+H38xKlzO8IrTUbBg5sAfJo6H4l7FOrkOUtqEFQQbgMFtQXexBHkfWNz4d7NXK00lKsoSAoPuPFbeNsnVy+NNOne5jDporI0912OWkfw0lUuVFTh8n8IuSv4c6dLFSCocipQ+hEdchwAAhRS2We4sb+kHekjwra4Dp6fkflHG+ozP8A9M6vhxrsc2fgDTjEtN+Y5+cNR8FSAoPJQd8D2aOmE824VM1sD0uebQqisEHu1F/Lr18on5cnl/mPRDwc6v4O0xJaVLc8kiJJXwzKQOCWlHCEqYeKlSiD0LKbqw5RtTXBBCVF/L53hunmKVUKDncgcx+Bg+Sdchph4KGm0CZd0pAVu1nwNm2EQa3syXPBE1IcuKjkj9mNRZISRTfOYWel0gACoszlh1uxiU3dlOuDCm/CejUH7sX/AMWI9vzilO+DNMaT3YtsMGxy3X6R0wkKZ2TtcK3HPhxj3iPioVwBwQPFzbo2D9Y0WSa4bIcYPsjlZ3wbplMSmnbhJAPmBZvK8Qy/gyQmdVSWGEkul+d46YBThygB9lX/AF/3CzZ4uFKTuU03U7GxD3jRZcnFszcIc0ZKuw5aS9Ifom21oxu1+znSaU3CksBa7izjr9I6WcskH7Wxfwou/wA4oT+z5hIKUrNweVty1i7QRk07sqSTXBSmaGmWsjxEEt6fWNyRLFAOHEVv5JQN5fK61sPxv+UXtDolqlhCaAQwSCoMpncJdnt9YlvYa5IxJl8x7wsP/wCI1CbdyIIVryPfwYkzTEAuQFO4GQ2C9+u8T6KUt1NSeFx7iJ0IWtTFKC/XYY6m30h+mlVLP2aFEpIHFYhjbB3+sbMzRY0+nWcoQXs77ev0iKdoXP8ATlOGZlMbMSAW5nETaFFRqEqWWZiVNlLsxT1hyNMVKp7mXzzYDBYNewjNuiqsZpZfdukoVcAeLrgXDHdwMCLEwVNTLmAjAcAF2zxZ6HrDNXIcuAt8GlTfImH6YuQR3rEgNUPQ32tl8tC53KXgq0M4+1YizisAltrltveLkiYGbvE1C6gUNyuL8/qIdO05BA+1Sb7A7m6sjPLn0iITlOKVEh2YoJ3ZgQ3vC5CqNTSk12UkpZgALs3nsYbr5BqfhAQBc4qW6U/T9vDuzStyVJKQLDhIAD56/pFhcwiYstwgB7i7DbYGM3sy6tFdaZZCgZSFLIclCmcFmN8v57CGp06zcSlgsL1WZg4YKAO48/eAaULCipMtWGJJDuwwQbM2+0W/+LcOUEWAFC+nKztyf1gtCplSgiyO9SrL1E3bc1H25xIqQGAeap8uDYEkB+HmG8iYnm6FSKWlrJYMQrd7VcVwLPfBaJpenIOZtjnIUxcZJtb84WodFL+WdVVc3Bwg8sXT8usSJ07lwtdsujLG/wB2/K0WxewM1NwHPR3b8zEZA2M0Pd2Dszb+US2Oit3LlTKWLhXguMvlPkYsSpJUgZBcvYORUTcEN8hBp5jn/wBQ4Ng1rkeYveLCpqggMlRy4Vci563N+cS2NIrS1mk8a6SCAKfT+3qM9eUMOnNbvMpZmYC4ybh72x1iZIBI/quM3bGzP/t4YJZNmnD/ACKnAtbf8POKsRHQFFyidZhZRTfYliOXy8jDdSAFulMxzZyeFxYFQqFQD/XeJJklRNkrcnNTCwYAsqzvy22tCHs1TF0HkHmFy7PviDYBe4SWNCyRjjfHN1Z98RVkaSlRHdk2GV83J32f5RZm6CkWQXYAusN+uHhs3SBJI7oFwHJU/U7H/cNMVFOZpDf7NJpxxl8jpyc/LeLml0Se7SFAFg2HDp8+oiGTp6VA91LLBhxWuQSPCd4vSxUkilDEswuOd2DPv5mE5AkVNXpEGWwSgF7OA1lCxHo0ZiQLNLkpa71AsXFrDmYtlCZagCZXDUxVswHiuA5HpaI1SENwzpKS4Fkhgci9WGBze0WthMhmzEh7ySHGA+dzf9s7bRHJ1CW/qIDOGSg3ZnHTPsRzi9PU6eGYlhghD4yRt+sU0zAS5mTCAR4EgVHfKSQRbHTmRFLcl7D5p5zZh6BAAYHBsPL9tFPT9nqUwIJLEuqZS7NVYE28nzFyZpgPuzVAkFLqY3tdj4Rb3iH/AI03JQhuSlEk+di2HzDTQqI5ukoYqTLPJ9gdha9ohqKuFISWDEhLp6BneNnSa5KAEKAKHYjND7j9IsaXUpSTQUaiXksKafUkv6ROuitNnNSJepCQBOYCwBlKLDYeMQRpartOWVkgKSOQBUB6tBFan4FS8mNISUzAe6S6Tzux6tE87Sd2Qruk+JKmBFwc7eYivJSSs1IUeIXCsjpflGpruzSqW5lqTc3CmNjbG2I1bJoWZo01t3ILps5ax9PLEN0kplKIksSRuHUPvNycfMxZ0qguWlfcrKki9wxYs1zn5RWmoAZVBSllu5FQYClWc/sxnZdFztbQMkKQhYcqYBTMVAHNQceXIxRIDAfao2G4Dc8jY5jY7J+0FIVqGUMLI4WbwHLHkq9zflDreyVIKi8wWs7HqG3JsRj84m62G43uivpdeFy+7mLmlJqZVBSRY3PC4w3XrGZre1hXSFKQEi5Y5SWc24eROxHWNHTa0A8TkpYklJSdgSzYcjEJPm1cTJQ5uCmoqGDjr1xDXPAuVyXuxtaZiF/aKIpLMEuLZSoPa+4OIoaCcZKiyir/ADXve9eA9vy5Rb7C7OkqSUVhCvuqlilSX5NY3fraI9b2SKu6M5JJBFaqqjewmOzO5HqIUmt0NX3NmXKKlApSlT3cHdjtfnCK7KKVA0JLDxVFy1g9r2tfnFHTrMsn7NKrvwrfDuzXHvGkkBaSsSiDk8QFy5cMeY5bxm20UkmNlpBl/wBJY/6ndvV9/keUJJQoslpwvira2SFdP9w/TSqVC01JL8NZI6nxNg/P2lVKVVUkTGs1wNyFOQ+A3mRE2OiJMwFQtOpYguou75ztd/TlEkyYHI+2tmxu+3lf5ROpKTMsZzuDi1rlPlcfnaGEM7maXvj1yzvb9vE2FEXdhV/tgDsCdnuQ+cfjFnTrAl4UeIhiEqIc7km4vzMQFIa3fWI3U9n638/xiaTJSoNUpwo/fYnGadnhN+R0MARtLmi/Mk7kPc26dQ8Qfy7KKWnl3DlfDy/uxvEq2FQHfG5wonHJzu7+3KGGwDibZyeO/wB6xNX7tvBYURabQsHom2uApbk2HNT+hO0InTAm8kggfeIL7Nk7b/OHkEgqom+RWXPi8Lqtn6QxIsHkqYP4lP7kkv4uuD0ir99YqIFoBt3BDOBxDYvscG8MmaEKb7BO5uoWJsSQBfD+nWJZehJYqly3b+67uCdrXc+kJM0xB/pyy1QLqubnci9jg8zD1L3+RU/f4Kf8s6SO6llILi4YmzFqbExd7KBShSUoSki4Cbpci72G4itNld2omhCQrHENy6spHPD7RJodSyz4A4sEly6ck+dXyhy3QLZkWrmKBq+yLuD0ZnckhrH9IiK1YrlgvskquPUcxF2fqWqBXLBN01PZnd77k/KG94MqUC4HhQfJxYsILpBRQ1OrTSllKSXFxLKnYjFrXhVTlO7zHuqgJT4Xw5D/AIxOpaU1cayxLAJ2wG4b3MJMkjxHvvugNvblyO/KKTFRBLlKWHV3jMQSVtzuwxbliI+5CFg0pIG6j6N1xFmZpLGlKtvErmMAB7bRHJUlPD9kk7OXPW1tjDsVEcyQA8yWtISC9kkkcwSesO0U9SjYqUDjht7gMYDqiFVCa4/xBKTzcXc/nEiWCgylXdhSyXOXLWv+2hNsEtyOfKmVGkpbq7+t4IlIEELUVpOeTMQlb/aW3FXSNlZSUr/qEgXclmIdy6mGfrGPp5qVGp1jpezhnYecaMoppUCZpZLs6mIbGb82joZkibsNhUCZjFxcrDHbfziDVhJUxE1mBHiIdyb8/wAiYj0SmW4Myi4I4nDX/GL2uQmynmhg/wB5ue+9sRL5KXBW0TAhpk5BvYV2IzkXA9jGtL7aQeGbNW7kpBHmKRw/rjnGdJ1aBcrmDa4Nt90w3WJQoJUFqvdPDcHJ+7+2iXvyVdcFrtSQiWaxOJqJAJAYOXtZ8pZukRyJyVilU53wAA5I5bjHWI5XaBUmmZNNCXVUU3GL3SzAE33vCzdLLstE8sWpeWCXFiQw/bxPvuw/uvf1J9HKJmABRHE4SQDa4FwYuaxTLWSKVY51cOTYMS3lbL2hdAoKL1BTFhwgEjP6Ziv23PYqIswBvzZT33B/KIt6qLpVZpUqnCsolqXbIKWZ2sSWzFbs3TGWtSTKSEqe9THmLNmwP7MSonLSagkENkLs5puzZzaFOuIWFUK4mBFizuOe9vn5xDbCkSjTKcVS1CkWInEc2Fm6Q9AIB4ZtyQR3htgukva9rHaJTrC7FC0uLWfD8ib/AKQfziU2ZTBweEttb/u/d4m34HSKwnn+2cb8wVPtlWL+493T1rc2m0jrS5tgv+GXvFXvElSn7wOBTTUMkuwGSxbFmi3NWwzMbDuxFRAGWJvtfPUQyaF0ssi5TMKtnUpQLu+9O2S2Ytyiq9SGdWDdrJ5W3iKSsix7wCwcPc+W23T5xekEUtxMTu7swy94iTKRTGrutkEsrakAlhYOen0irM1ZCRUh1EcWGFIBJZyRc/veyZSBWmhRZQuL5A/uPX5RDM0qKhwruGuXHqCc2GAQzQ1QrYs3WKKX7sBiHDhmD8gfbrBqu01JB4EMMXAt5Uw9enTb7LD3Uxy7C5J6fsPTUhQeiUkAhnLOPK0NUG4i+05gbhSQo24gm12Nsbe4hP5kqBqKJfmX5Z5frCalLkEolkDq7OAcEWuBCSQlCXaUC9kuSACL8uUVsLcYJklQFc4HmCmwLdYdptPpkrssqFimkB2UCdhcWHtEipaFXql4BApBNgfFcvnOLYh0tEqscKHxZLG4HptA2CiLrOz0llSe8qvZn83BDxTnabUkOEKKS+ShOzAgu9nz09Iva3TS34ak2JdL7B78secUUIYKoVNII5gh3v4ru97QRlsDjuMPZc8hybjepI3YgsPVxaI1dmzFMlcwCwFlrbZ72+UTsyG+0UpiCarPkA3x6flDNRITR4AwfJfO45xaZNDFdlMk1zZdzsVLueYLCnHk3SGL7NGEzZKmFqUsRhrPsBtAnTS0sAEgjcpcAEXa+YWUulmWl2wA3oxPSHb8ipEa9OuqmslhchBOfNhgQyYhSSkKKiE71N5W6RYm9oJIbvDtgCwtyHmLxnz9XLIPEpR5F7kYIxZ4N+4Oi8JfJI+f4QsIJ6SAcOAcQRBZx8rVLUbFgeEEUkDzja09RD95w0kYS9rc3tnG+8YMmWQG+z9d/O/WNzSLLeKUkgDN+eLhtvnHZIwiQaKcxLzGwVBkm+DdmfpGtMWkpZcwlJLjhAL5fr7Ris6lfaS3JGejl8xolVYsuVw+Hz6kKuCBiJZUSwpWCmba5cpBtizYNvOERMHdn7YMCXISP/c1n2ILtEKNQTLspAUCLkWuHwFODcb5ixImKKXrkm27nJH+V7fMiIfHv+i1ySyEhSkp70EcqQb329rNtBp5tL/aIUDjFQJ5gFznlyibs6UmhLFFdSCu52ZwljYbAbucw4y1E/8ApHYXGw4SPb0Z+cZMsv8AZ+oqHirtsKW55OHDe8ZPbeqSmYtC0VAgJYsUupPMXBvsecb/AGYFHxUYDUly+S/u3pFDtLS1ahaqvChLAh2IU7h8Fm223iU0pbjd1sZGnmllhcoUl+IG2G6N9LQzSa+UmkcQ814TY7l2J5dY3OzdDJpdwpKajdLFsmo1GrHIZ84E9jy0LJEsKZW4dhc48yq3JuQhuceCVGRYASvidaasMr1BDKYja3WFTNDUkzXsHvnyOx/GD/jJSgWSCziyXpJTUQl93IMQGUmwKpvoSGYhnbn1jNO+CqH6ZYrWomYeFLZa9RDW/b+0w1CC5eYQMhlN02/e8RSyK24wEoNxvSQxx/mRjbESrnXAFZBJ6kDZ3HSExjVTkADimkE7VOCHHpfbpEv/ACaEAuVKD5IJJcDLDnt5REnTJJcBeVWCQQcG4ZxlrdYudlBKkq+zwoh1pALBg7EeZHpCYuCqntpIKjSq5ta9gOZeGzu0ErLFCrX2YFt79cdIvoKQpSQg3t4Uhg1yGHz6dIrTdO5b7XLO4DsDyOOp3aBaRW2Ul9oy2BKDkWKwAHsX4ma2IhmT0uCJSSyhuFEAMBhz4r/7jVuVG0xlD+7FsM/LBzaETJJLqCz4QAV2YAZYm7gn1i9UULczJKVlJAkBycMoAetLc4RPZ0+qruQHUHDgk3zb3/6o1VJU44WBLeLHPbdxbpEY0RS1pfMOdwbPb/L9vBqoemzPnyZ48Xdh7O4HQO6nLk8obJ7Ln2Kpsq+GJ5225uOkXp84g8U2QAHwHP1FnPziNWqdQpWhnYBrlJIci9r49MwtTBJCL0S0rSFThfKQklxbdrZjMRWoAGcU5AaWXzY3A6Z5iNubL5KL7vewz8t4oSkvU6lk2DsB5kWHteFGQ3Eq/wDGhSR9tOJs/BSADj71jY++0PX2YgJcqmk33ADDD3NuY84dMSxNln/q+rkWv8hEiqc92XHo/wA2b84vUydKKq9FLUm0suDcqUNvSGJlhyO7SAB4iSz4barfGN2eJ5pADBAck5IbIHqxivXxFSaAd+m31/GKTE0TyFoSyqUAdJYN/na3vC6iYVJ4VKFx4U07bBhv9IZLmsACrB/tf2y3nAhZUL19GDPyyPKF3An7NQTLTdQyL5sSLt5QsZae0AjhUukgmyrkOXvbrBF6DPWYU3SkM9Fmez39D5vGv2dwkhkuXurF25+UZWo7MmiYQZYpZgSLVHZT3qPQxfkaCaxJTL4bGxLAOD12x5x0Oq5FH/Auo0SkTFMuW6mLs2bne1zF5WkUEi8vlh7mwLk4wS/WIdbpS6FFEsWSXKSLi7j09bRfShYwiWRlOXsLVfKJbKSKidMe8UXlk0sLWcAkHPPlsImk6NTKS8s7JdOLuxve494WXJXXUES6qS+QHNQ5bgkPB/KpSKu7lFjY3SyVZaxDsWiGy0iyOzlCkvLKgxHAWs78NXVx5RImS9JZDqLMAfu1Y5cL3PvtFZWmBQr7NANhZi4AB3TZ2AhRpVMGkoqIKSXaw3Ypbc267xnew6NLs+RSt6UAMwIyw2L7Zts0M7TJE5ZUCUd3wsfvJe43BFTQnZ2mUmYp0BGzhTuNg1ssTEurn3mEsulLhFnObByLlhm2Lxk+TTsYnYspBLhM1jY8V6b2Ymybu3XHLVsHUTOF7cQSeTMFAG9uePOIEITLWpNMy5dRSbOXw52t0i+ZANqZis5IPMuOJxiKlLeyUhs6YpJJCJjDiNRBBIS7kAl3pY/7h6qHpKTcH7uGAv8AUNu59GzZISKWmgdFONhzf9mJZOllLGFg7kLOdxZVoixtFaTqUzCgMsVoqskBkuket29LxKuaqk3W4AB4QRc2Nkly3KIe7SkugzWCSGLuEih2cPy+UPSVFQ4lgXcZOLH5fOE2CRPJmniapIA/tGcuXFi20aHZ/wDTLlRc5UGOAMMPOKWDczBgnOSSz5dmjQ0vgVddjk2VzsNw2IhiexW1ct6lvNsA4SKeb2JBPO3KKctK0AhphU9ySm5JcMxyz26xqK4i47xXC24/u2s+Q0QKlEBqZhuS1VwPu/e5fvEVZCsrKLFLhZYBw7Yte+X/APIejjJdjSvDF1lupa7O56xIZHh4VqbLnLY3uX+sKjRFV6CA25c+Vi7/AJwWXfkrTJdSryUqCMEm9rjIuP1hg0lVIUEWJ3sAPCDYPn/tjS/kRxNLHqqxcizMWiL+U8H2aQAP7sG7M4D3/doNQKjP1EgFxWjlz5bPd/xMQzEkHxOluVmD4vm5HpGtMTUHQpAfOMDlfmR9Iyp+uZLGYkEbi93/ACb3gQy6qUkA7EuOvm5zEK+zVWYnmbgG+zjLc/OItTNFAuoFgeEAEnG+AT+ES6VNQBImORa7NgnP7zCVopka9CbioliQQVHf/YNor6rSnFII51E/URZmSyFXSs8IJuBcN+vyiGZJSr7m1nPL/fyjRWRsVZ+mbITgh3sB5s+8MlygkPUjyHPbJiyiWE3oQAwyQwD4P1hFClRugA3dn2FhccoqxCfzIS5BLcme+Dgb/hCAqYkup7AYJJHOw+YiSoMrjfoE7sHcsevyhoIIBFZ4ibgBz8oAMmd2cqouhJPMqc+5zBDp+oKVEBBt/n+sEbKTM6RXmaBKGdC1XeorclgclRx87xOkBJUBpx0ZdyHe+w/1zjOkTEKJNMxjgE36jiV1Eac+5cJUSoWwwI2sryP+ou+3v7ir31EnaOmFIJlvgMDYg3Jboze8LK04CSAhXiF3dxd97Bh/uJtXMZKgZa8ABidrvnkM+kVBPcAlEwMGLElOC9nf1ibZW1iaYJNQMtTuopAUALYFlevp5ReGkSKgpKxwlTlRZ/7WSouWvfpmM5BQhT/aOwIeoXI4Q7MMtFjUdoJLitVgbl2uwsFYZ/n7Lcew8ahSCWEwm6Rdxm1qrXJ2wIs6cgVA9+4J3JcOAwBUXAcX9oqaab4DWc8spLkXp5gDnF2br0gg94RULvTZ3c3HWJf+BotdnzxXS63KW4wWsXcbDJ5/KI9ekqWoIBUqxYikIALkknzLARX0vaYKv6neF7Yttt1B+cKrthKFTApSWLAADiGWfoXDeUYtOzRPYsp0yHKlmYtwDYHZ8Ab7xelSUgkkTbF2dRDFuvyitI+IZbEP4UuQxNnOLXxFtGvD2Spyf7FDqdoh6vAOvI6kMLTdieYG7glx+vS0A0yUmsd4x4jvZjccjiLStbiyi74Sdvpc5MNTqxw8KiTl0HDEsH3NrXJDxFsRVmTAVpcrHCBhjekh7ZsxGzhsxOiRd3X8gTvg3fHtD9Xr5dAUJZKi+EMpwNxYs5A9fWMWUuX36AgrxxEhRcszgHLli/4RSVqwUuzNyWhg47wBsFt9w/Tzi9oFmkuVHHiABxyAij3gdwtd2BFNy1XR7E7fjD5K2SouovcukgkgNiz2AHpEMlqxZZU4KjNVwj/BnNsNUfpfmIaZpJDJm5JuoNZsubC+M2hJE+pY4VEMRxWDuGIfIu1ucO1M9ZF5SgACWCwHYWHCXv8Au0VbFVAmSriBrLMaqjcWJAYjcHHOHmWr+1Q/+QtgX38vc7xXkpJSHlTObKmA7FnNRG7NFpCSyiEJudyRaxy17glup9WxfciXKDl0pL2HHzDHOOTRCrTyikMZctw/EyiG8TjBazl8wk6llOiWDarcMoEWLB2vCzJSnJeWnkRuQ2Q4GHtDHRlKlrc93PkqN3HdkuHukGqzn06R5v29/EqfqCruiZKFJSGDBbhypVQukl2scDmY9L7Y7S7oKUlSSw/tG/kXzdukeFaiW0xYcHiVcYuXHyMep/T4Rm25Ljg4uslKKSTPQPhr49SpEuVPXM76sJCmBC6iyXIalibvy3jt9PqApBUBNUQ6ckAcmD9B6x4KhbKScMpJfkxBePeOz1AYqL1KHJmBwYjrsMcbUo9y+kyvIql2BUs34TfBKyoh2S2fM+sN1EnhYSwR/kvHv1/doESEkqeWrL3OSCccVvLlEMxAx3T7CpXnvew6xwp++s62SJlCziWA2CfW/rvDJ2oFV1pa2A75xkF7RHKmMr+mhJHVxjGOsN1U0hQDpa2AT7Q+4F+QUFNytWbszOfLbMUtUm7ssjNz5fWJNLrAQEmZh/CByuANv1hk3VyyHAUwY5b1YnyhK7HsZ50wN+7T7wQ5M6WcSVGCNLZJmaMJTLQszlAkvQHtcOngfG1i8aOsWkCsmZkuoNY8rBw3y3jD0evl1t3xcPkOLbC246PeNcax1UBRNQJsksHPl9Y6GjJNFpOoJSkKmKc1MaXJA5Ck2a/7tWKlhf8AULEsHRytmlrnfrDpGrFHDMAY1AlNgQ78rFtuUR9p9p0oPeTEJSbBQ2Jsbva8Tp3HexHM1OHVST0tsLlgHgVNLPUkN4nAzfN7Y+UE3tATEJCZiFJbnfZt/nFedOBPiR0a5yPF7fOHQ7Lmm7S4E1TZYDB7bind3FiTEmt1KauGYgqubmwF7M/K+2YxZeqFOU364MW5OqNV6G8yeYu+zQnESkZ5nTULFJCgTcj0LGItR2kpOplJCqa0KSQSwqZBSD7MDzJ8ouzFsGYAOfCXPph+WY5L4xUl5TYIX/8Aj8QY3wRUp0/v+xlmnpha+x6l2fM7l1TVywfupTckBiFKPkcbesXNR2wuppcwWDECWSSouBh2A/KOK+H/AIiK5CFrmPMSkpIYqVwEhzexU4LhvxhF/Faksy0BJY8KSLjByeSfYRyy6eWpqvfyNlmjpv39zupvb5DVzFM4BFNOxsLO9Qb16RQPbsutKUzphSgkOUMh6bqKzLADVHCmv1jiZPxKtfjWWewSkAOXJJtzirrNepUpcupTTSQQ27eQ5NDj0u9S9/QTzJK17+p1er+NpctMtcxRmE1FPdqBSQmjxlIDBTjFVkkZhug7fQZtUvVIIuUkp4gFlyFJNwRUzf4x5Sid6HeJO+Eel9Bjqkef9bO90e2TPjvSBCSdSCsqDpAcjFQLJsAAb2+kQdlfxD065lCTMUtVhUkJqZ2CWs55G+0eOCbCid+/pEf8biqrY/rp32PcNJ2zVUtaZhpEx9mBKCgJpbZxzi5L1DIClS5iXcf1DVucE2B948f+F+3VJ1cnvpswynIUlU1VBBBHECWIdsx6bP7XR3h7qUSli9NlF8UKcAC43a0ef1HTvE6O3DlWVXwXl6qtyBMt92uzM3919/rljBKngMyCogkGpTswx5eUZZ1feFxLnIY4M0cWwFlG3S0WDpyEgGVLdV+JdTEhiMH7o9/eORr31nWq9/gtHWpVUruUXYuck+IYGPX0hiO3QkgrElLm/MuRdy2xfeMzW6YXpTLDYLOzi5DNdwOXODTygBYhLF3SkX5ZeGooTNfWLSoH7VGwsl7bbtHn3xd8LSlFU1E5KZrgEEUoV5kDhNPpa/OOxmT1WHeEUtxUp2tytmPPfjzttal/y5LgUqJs5PEwtszewjt6OMvkWhnL1Tjo/wCyORm4Me1dmapMuRLQhS1pEqUEKBsoMEk23s/7MeKlUdD2H8bLkJShaStCRSllUlKeTMym8xmPU6zDLLFaex53S5Y45O+56hqdSlmBmkuR4snAwfLPMxT1epTwumacgOS/qHvn5Rzw/iHpQgF5ylX4GYjk5drZsYoaj4tROVVLqSEh1VEguQQN+m0eWumyLmLPQeeD4Z1Goms6hLc9Tjy9vrFGb2jQ7BKQAbvjNtoyp+uSUhRVzOXH1Zo5ntntkKqQkBi1xzdyIvFgc3ROTMoKzqk/E6UODMSk3ZmGdwIinfEMqqozQbAFjuW2GW/OOBK4Ko9BdFDycT6uXg70fGaN1q/+x/CEjgq4If0WMX1czs9D2glCjxC7OQL+hEa8rtgEkul/Ii/mDi2POPOE68jaLWn7QUclmtbl15mJl0zqzSOdcHfI7dUhYHCoKDEF2HMD3jN+K+0K9ItLJLFNwbtUOnOOYmdpFJCs32iPV6kqQrkWPzEKGFqSZUstxaKuk1ypZBQWbbY+Y3jppXxEJiXpAIyMMc7bEmOPEORMKS4zHZkxRnzycmPI4HSq7SJdx+HWLkvtSkOQnGT6mOSXrVE8ojmT1HJPlt7Rj9Mu5t9R4OtlfEAU4SACncB3f/UYfbmoClJIJNj7vtGYiaRgkeUNKicxpDAoStESyuUaY8TSNyHjcHaFYDb845+J5eqIAF7f7iskFIiEtJ0CSWBx+P6RYm9qSglnTU4JfIYWblk+cc3/AMkpmistZJcxiunvk1eauB6l3N368+sL3sRPA8dRzUTd9C9/EDwsAqJjOjuPhP4kRQmWpa+9Ypb+4JqpvuyS3oI4B4VKyC4sRvGObCssdLNcWR45Wj2zT6wJQ5JYZBPLnGf2v/EaRLoCT3t+IJJNKWN3dnxbzjynU6+ZMatalNhy8QVRyQ/p8E7k7OufWyaqJ6kfi2QtQoWl1cyXbkx3jG7b+L5sqYAikpYHd3vuDb2jh6oFTCckmNIdFCMr5X3M5dVOSo6+b/EKYRwyxfLkm55NHNanWKmKKlqKlHJPSwx0ipVBVHTDDDH/AGownknP+5k1cFcRVQAxoZUSVwlUMeCACUTSzOaeT29oSqI4HgAkqhHhlUFUAUPeCI3ghhQQ9EwjERwrwFDlrJgrLM9oaDBCABAYHgeGISCFMJAMIIIIACCCCAAggggAIIIIACCCCAAggggAIIIIACCCCAAggggAIIIIACCCCAAggggAIIIIACCCCAAggggAIIIIACCCCAAggggAIIIIACCCCAAggggAIIIIACCCCAAggggAIIIIACCCCAAggggAIIIIACCCCAAggggAIIIIAFaCCCEKz//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6" descr="data:image/jpeg;base64,/9j/4AAQSkZJRgABAQAAAQABAAD/2wCEAAkGBhMSERUUExQWFRQWGBgYGBgYGB0YGBgYGBwXGhcYFhoYICYfGBojGhgaIDAhIycpLCwtGR4xNTAqNSYrLCkBCQoKDgwOGg8PGiwkHyQsLCwsLCwwLCwsLCwsKSwsLCwsLCwsLCwsLCwsLCwsLCwsLCwsLCwsLCwsLCwsLCwsLP/AABEIALcBEwMBIgACEQEDEQH/xAAbAAABBQEBAAAAAAAAAAAAAAAAAQIDBAUGB//EAD4QAAECBQIDBgMGBgEDBQAAAAECEQADEiExBEEiUWEFEzJxgZEGobEjQsHR4fAHFDNSYvEVgqKyQ3KDksL/xAAZAQADAQEBAAAAAAAAAAAAAAAAAQIDBAX/xAAuEQACAgEDBAECBQQDAAAAAAAAAQIRAxIhMQRBUfATFGFSkaGx8QUycdEVIkL/2gAMAwEAAhEDEQA/APD6IKIV4KoBB3cL3UWdJ2fNmkd2hSntYfjFib8PapJYyJmW8JIJZ2BFj6RLnFbWUoyfYzu7g7qJZ2lWjxpUnzBH7MREw0S7QvdQd1CAw4Khi3E7qHCSICqDvIA3E7oQ7uhCCZDu8hBuJ3Qg7oQtcOqgAZ3Qhe6EOeEqEACd2OUHdiHPDTMgAO7HKCgQnewd5AAUCFCBDe8grgAdTCUwneQhmQAK0DQiQTgE+Qfp9YRRIJBsRYg2IPIwgoVoRoAuFqhioRoGhXgJgARoRoVLnAJhaFcj7QDpjWgi5ouylzCwDHqG/wBRbV8Lz6XCQp+Rv6uzRDyQTpstY5PhGRBGqj4ankeEDoT+UEL5Mf4g+Ofg6bu0V/00segtt9IejRIcKFNQtgAkbEfveGp0xBcAWNr/AIbxd0cgsWCf22PWPLbfk9NIm0yUqBBpLXe0XZeoWkBiSnobj88xWk6ZRLUIsL3YXt9HixM0gAslJJyy+r2t0EZtFpi67sWXPRxICyb5UHPUBVj1DZir2ZNkaQd0rTgpJypIVnYlTlni/ppVIIpWA4Fj1sR0uYj1OmCgCBMZVi92AI5vy36w03Wm9g2vVW5Wn9i6KcTXpqQq9cqzP/7RT8oik/A+jACAlS1H7yzcvhwCG+UWtIsISQiYtJHNJbkXDB/3tFhLLuqak3Y+RwM2NjD1zWykxaYPdpHPTPg/TJNCpawoHxVFj0N7Qaf4K0y10mpByHUSDxIDPfmbZ8o69Upa0hKwlRThY8TbVPkREdLRNlqTzV/4lz1DgQfNk/EweKHhGJO/hzp1LWhIKGHjrKhd+Jn2bHWIl/w9kAAMXId3Ppv+Edbo9KoFbBKnzxcix2tv6iJEFRP9MjF3DAm3tjER8+X8Q/ix+Dix/DaTuV3s0B/hhKJ/qKT6j12juEz7tQs3uwxfzuM4fBh0uck2IWDbKTu2Tj8oX1OZdx/Di8Hm83+FM0UtPlMbEkEXuWADufbflFHWfw51KHppWz4sS2w6x6N2jLrWkCsM33S4JJY7bD9vCzp5SHdTOBgi5IAd25jaNF1eb1EfTYvB452l2VM06+7mppUwVl3B3B8wY6Tsf+H38xKlzO8IrTUbBg5sAfJo6H4l7FOrkOUtqEFQQbgMFtQXexBHkfWNz4d7NXK00lKsoSAoPuPFbeNsnVy+NNOne5jDporI0912OWkfw0lUuVFTh8n8IuSv4c6dLFSCocipQ+hEdchwAAhRS2We4sb+kHekjwra4Dp6fkflHG+ozP8A9M6vhxrsc2fgDTjEtN+Y5+cNR8FSAoPJQd8D2aOmE824VM1sD0uebQqisEHu1F/Lr18on5cnl/mPRDwc6v4O0xJaVLc8kiJJXwzKQOCWlHCEqYeKlSiD0LKbqw5RtTXBBCVF/L53hunmKVUKDncgcx+Bg+Sdchph4KGm0CZd0pAVu1nwNm2EQa3syXPBE1IcuKjkj9mNRZISRTfOYWel0gACoszlh1uxiU3dlOuDCm/CejUH7sX/AMWI9vzilO+DNMaT3YtsMGxy3X6R0wkKZ2TtcK3HPhxj3iPioVwBwQPFzbo2D9Y0WSa4bIcYPsjlZ3wbplMSmnbhJAPmBZvK8Qy/gyQmdVSWGEkul+d46YBThygB9lX/AF/3CzZ4uFKTuU03U7GxD3jRZcnFszcIc0ZKuw5aS9Ifom21oxu1+znSaU3CksBa7izjr9I6WcskH7Wxfwou/wA4oT+z5hIKUrNweVty1i7QRk07sqSTXBSmaGmWsjxEEt6fWNyRLFAOHEVv5JQN5fK61sPxv+UXtDolqlhCaAQwSCoMpncJdnt9YlvYa5IxJl8x7wsP/wCI1CbdyIIVryPfwYkzTEAuQFO4GQ2C9+u8T6KUt1NSeFx7iJ0IWtTFKC/XYY6m30h+mlVLP2aFEpIHFYhjbB3+sbMzRY0+nWcoQXs77ev0iKdoXP8ATlOGZlMbMSAW5nETaFFRqEqWWZiVNlLsxT1hyNMVKp7mXzzYDBYNewjNuiqsZpZfdukoVcAeLrgXDHdwMCLEwVNTLmAjAcAF2zxZ6HrDNXIcuAt8GlTfImH6YuQR3rEgNUPQ32tl8tC53KXgq0M4+1YizisAltrltveLkiYGbvE1C6gUNyuL8/qIdO05BA+1Sb7A7m6sjPLn0iITlOKVEh2YoJ3ZgQ3vC5CqNTSk12UkpZgALs3nsYbr5BqfhAQBc4qW6U/T9vDuzStyVJKQLDhIAD56/pFhcwiYstwgB7i7DbYGM3sy6tFdaZZCgZSFLIclCmcFmN8v57CGp06zcSlgsL1WZg4YKAO48/eAaULCipMtWGJJDuwwQbM2+0W/+LcOUEWAFC+nKztyf1gtCplSgiyO9SrL1E3bc1H25xIqQGAeap8uDYEkB+HmG8iYnm6FSKWlrJYMQrd7VcVwLPfBaJpenIOZtjnIUxcZJtb84WodFL+WdVVc3Bwg8sXT8usSJ07lwtdsujLG/wB2/K0WxewM1NwHPR3b8zEZA2M0Pd2Dszb+US2Oit3LlTKWLhXguMvlPkYsSpJUgZBcvYORUTcEN8hBp5jn/wBQ4Ng1rkeYveLCpqggMlRy4Vci563N+cS2NIrS1mk8a6SCAKfT+3qM9eUMOnNbvMpZmYC4ybh72x1iZIBI/quM3bGzP/t4YJZNmnD/ACKnAtbf8POKsRHQFFyidZhZRTfYliOXy8jDdSAFulMxzZyeFxYFQqFQD/XeJJklRNkrcnNTCwYAsqzvy22tCHs1TF0HkHmFy7PviDYBe4SWNCyRjjfHN1Z98RVkaSlRHdk2GV83J32f5RZm6CkWQXYAusN+uHhs3SBJI7oFwHJU/U7H/cNMVFOZpDf7NJpxxl8jpyc/LeLml0Se7SFAFg2HDp8+oiGTp6VA91LLBhxWuQSPCd4vSxUkilDEswuOd2DPv5mE5AkVNXpEGWwSgF7OA1lCxHo0ZiQLNLkpa71AsXFrDmYtlCZagCZXDUxVswHiuA5HpaI1SENwzpKS4Fkhgci9WGBze0WthMhmzEh7ySHGA+dzf9s7bRHJ1CW/qIDOGSg3ZnHTPsRzi9PU6eGYlhghD4yRt+sU0zAS5mTCAR4EgVHfKSQRbHTmRFLcl7D5p5zZh6BAAYHBsPL9tFPT9nqUwIJLEuqZS7NVYE28nzFyZpgPuzVAkFLqY3tdj4Rb3iH/AI03JQhuSlEk+di2HzDTQqI5ukoYqTLPJ9gdha9ohqKuFISWDEhLp6BneNnSa5KAEKAKHYjND7j9IsaXUpSTQUaiXksKafUkv6ROuitNnNSJepCQBOYCwBlKLDYeMQRpartOWVkgKSOQBUB6tBFan4FS8mNISUzAe6S6Tzux6tE87Sd2Qruk+JKmBFwc7eYivJSSs1IUeIXCsjpflGpruzSqW5lqTc3CmNjbG2I1bJoWZo01t3ILps5ax9PLEN0kplKIksSRuHUPvNycfMxZ0qguWlfcrKki9wxYs1zn5RWmoAZVBSllu5FQYClWc/sxnZdFztbQMkKQhYcqYBTMVAHNQceXIxRIDAfao2G4Dc8jY5jY7J+0FIVqGUMLI4WbwHLHkq9zflDreyVIKi8wWs7HqG3JsRj84m62G43uivpdeFy+7mLmlJqZVBSRY3PC4w3XrGZre1hXSFKQEi5Y5SWc24eROxHWNHTa0A8TkpYklJSdgSzYcjEJPm1cTJQ5uCmoqGDjr1xDXPAuVyXuxtaZiF/aKIpLMEuLZSoPa+4OIoaCcZKiyir/ADXve9eA9vy5Rb7C7OkqSUVhCvuqlilSX5NY3fraI9b2SKu6M5JJBFaqqjewmOzO5HqIUmt0NX3NmXKKlApSlT3cHdjtfnCK7KKVA0JLDxVFy1g9r2tfnFHTrMsn7NKrvwrfDuzXHvGkkBaSsSiDk8QFy5cMeY5bxm20UkmNlpBl/wBJY/6ndvV9/keUJJQoslpwvira2SFdP9w/TSqVC01JL8NZI6nxNg/P2lVKVVUkTGs1wNyFOQ+A3mRE2OiJMwFQtOpYguou75ztd/TlEkyYHI+2tmxu+3lf5ROpKTMsZzuDi1rlPlcfnaGEM7maXvj1yzvb9vE2FEXdhV/tgDsCdnuQ+cfjFnTrAl4UeIhiEqIc7km4vzMQFIa3fWI3U9n638/xiaTJSoNUpwo/fYnGadnhN+R0MARtLmi/Mk7kPc26dQ8Qfy7KKWnl3DlfDy/uxvEq2FQHfG5wonHJzu7+3KGGwDibZyeO/wB6xNX7tvBYURabQsHom2uApbk2HNT+hO0InTAm8kggfeIL7Nk7b/OHkEgqom+RWXPi8Lqtn6QxIsHkqYP4lP7kkv4uuD0ir99YqIFoBt3BDOBxDYvscG8MmaEKb7BO5uoWJsSQBfD+nWJZehJYqly3b+67uCdrXc+kJM0xB/pyy1QLqubnci9jg8zD1L3+RU/f4Kf8s6SO6llILi4YmzFqbExd7KBShSUoSki4Cbpci72G4itNld2omhCQrHENy6spHPD7RJodSyz4A4sEly6ck+dXyhy3QLZkWrmKBq+yLuD0ZnckhrH9IiK1YrlgvskquPUcxF2fqWqBXLBN01PZnd77k/KG94MqUC4HhQfJxYsILpBRQ1OrTSllKSXFxLKnYjFrXhVTlO7zHuqgJT4Xw5D/AIxOpaU1cayxLAJ2wG4b3MJMkjxHvvugNvblyO/KKTFRBLlKWHV3jMQSVtzuwxbliI+5CFg0pIG6j6N1xFmZpLGlKtvErmMAB7bRHJUlPD9kk7OXPW1tjDsVEcyQA8yWtISC9kkkcwSesO0U9SjYqUDjht7gMYDqiFVCa4/xBKTzcXc/nEiWCgylXdhSyXOXLWv+2hNsEtyOfKmVGkpbq7+t4IlIEELUVpOeTMQlb/aW3FXSNlZSUr/qEgXclmIdy6mGfrGPp5qVGp1jpezhnYecaMoppUCZpZLs6mIbGb82joZkibsNhUCZjFxcrDHbfziDVhJUxE1mBHiIdyb8/wAiYj0SmW4Myi4I4nDX/GL2uQmynmhg/wB5ue+9sRL5KXBW0TAhpk5BvYV2IzkXA9jGtL7aQeGbNW7kpBHmKRw/rjnGdJ1aBcrmDa4Nt90w3WJQoJUFqvdPDcHJ+7+2iXvyVdcFrtSQiWaxOJqJAJAYOXtZ8pZukRyJyVilU53wAA5I5bjHWI5XaBUmmZNNCXVUU3GL3SzAE33vCzdLLstE8sWpeWCXFiQw/bxPvuw/uvf1J9HKJmABRHE4SQDa4FwYuaxTLWSKVY51cOTYMS3lbL2hdAoKL1BTFhwgEjP6Ziv23PYqIswBvzZT33B/KIt6qLpVZpUqnCsolqXbIKWZ2sSWzFbs3TGWtSTKSEqe9THmLNmwP7MSonLSagkENkLs5puzZzaFOuIWFUK4mBFizuOe9vn5xDbCkSjTKcVS1CkWInEc2Fm6Q9AIB4ZtyQR3htgukva9rHaJTrC7FC0uLWfD8ib/AKQfziU2ZTBweEttb/u/d4m34HSKwnn+2cb8wVPtlWL+493T1rc2m0jrS5tgv+GXvFXvElSn7wOBTTUMkuwGSxbFmi3NWwzMbDuxFRAGWJvtfPUQyaF0ssi5TMKtnUpQLu+9O2S2Ytyiq9SGdWDdrJ5W3iKSsix7wCwcPc+W23T5xekEUtxMTu7swy94iTKRTGrutkEsrakAlhYOen0irM1ZCRUh1EcWGFIBJZyRc/veyZSBWmhRZQuL5A/uPX5RDM0qKhwruGuXHqCc2GAQzQ1QrYs3WKKX7sBiHDhmD8gfbrBqu01JB4EMMXAt5Uw9enTb7LD3Uxy7C5J6fsPTUhQeiUkAhnLOPK0NUG4i+05gbhSQo24gm12Nsbe4hP5kqBqKJfmX5Z5frCalLkEolkDq7OAcEWuBCSQlCXaUC9kuSACL8uUVsLcYJklQFc4HmCmwLdYdptPpkrssqFimkB2UCdhcWHtEipaFXql4BApBNgfFcvnOLYh0tEqscKHxZLG4HptA2CiLrOz0llSe8qvZn83BDxTnabUkOEKKS+ShOzAgu9nz09Iva3TS34ak2JdL7B78secUUIYKoVNII5gh3v4ru97QRlsDjuMPZc8hybjepI3YgsPVxaI1dmzFMlcwCwFlrbZ72+UTsyG+0UpiCarPkA3x6flDNRITR4AwfJfO45xaZNDFdlMk1zZdzsVLueYLCnHk3SGL7NGEzZKmFqUsRhrPsBtAnTS0sAEgjcpcAEXa+YWUulmWl2wA3oxPSHb8ipEa9OuqmslhchBOfNhgQyYhSSkKKiE71N5W6RYm9oJIbvDtgCwtyHmLxnz9XLIPEpR5F7kYIxZ4N+4Oi8JfJI+f4QsIJ6SAcOAcQRBZx8rVLUbFgeEEUkDzja09RD95w0kYS9rc3tnG+8YMmWQG+z9d/O/WNzSLLeKUkgDN+eLhtvnHZIwiQaKcxLzGwVBkm+DdmfpGtMWkpZcwlJLjhAL5fr7Ris6lfaS3JGejl8xolVYsuVw+Hz6kKuCBiJZUSwpWCmba5cpBtizYNvOERMHdn7YMCXISP/c1n2ILtEKNQTLspAUCLkWuHwFODcb5ixImKKXrkm27nJH+V7fMiIfHv+i1ySyEhSkp70EcqQb329rNtBp5tL/aIUDjFQJ5gFznlyibs6UmhLFFdSCu52ZwljYbAbucw4y1E/8ApHYXGw4SPb0Z+cZMsv8AZ+oqHirtsKW55OHDe8ZPbeqSmYtC0VAgJYsUupPMXBvsecb/AGYFHxUYDUly+S/u3pFDtLS1ahaqvChLAh2IU7h8Fm223iU0pbjd1sZGnmllhcoUl+IG2G6N9LQzSa+UmkcQ814TY7l2J5dY3OzdDJpdwpKajdLFsmo1GrHIZ84E9jy0LJEsKZW4dhc48yq3JuQhuceCVGRYASvidaasMr1BDKYja3WFTNDUkzXsHvnyOx/GD/jJSgWSCziyXpJTUQl93IMQGUmwKpvoSGYhnbn1jNO+CqH6ZYrWomYeFLZa9RDW/b+0w1CC5eYQMhlN02/e8RSyK24wEoNxvSQxx/mRjbESrnXAFZBJ6kDZ3HSExjVTkADimkE7VOCHHpfbpEv/ACaEAuVKD5IJJcDLDnt5REnTJJcBeVWCQQcG4ZxlrdYudlBKkq+zwoh1pALBg7EeZHpCYuCqntpIKjSq5ta9gOZeGzu0ErLFCrX2YFt79cdIvoKQpSQg3t4Uhg1yGHz6dIrTdO5b7XLO4DsDyOOp3aBaRW2Ul9oy2BKDkWKwAHsX4ma2IhmT0uCJSSyhuFEAMBhz4r/7jVuVG0xlD+7FsM/LBzaETJJLqCz4QAV2YAZYm7gn1i9UULczJKVlJAkBycMoAetLc4RPZ0+qruQHUHDgk3zb3/6o1VJU44WBLeLHPbdxbpEY0RS1pfMOdwbPb/L9vBqoemzPnyZ48Xdh7O4HQO6nLk8obJ7Ln2Kpsq+GJ5225uOkXp84g8U2QAHwHP1FnPziNWqdQpWhnYBrlJIci9r49MwtTBJCL0S0rSFThfKQklxbdrZjMRWoAGcU5AaWXzY3A6Z5iNubL5KL7vewz8t4oSkvU6lk2DsB5kWHteFGQ3Eq/wDGhSR9tOJs/BSADj71jY++0PX2YgJcqmk33ADDD3NuY84dMSxNln/q+rkWv8hEiqc92XHo/wA2b84vUydKKq9FLUm0suDcqUNvSGJlhyO7SAB4iSz4barfGN2eJ5pADBAck5IbIHqxivXxFSaAd+m31/GKTE0TyFoSyqUAdJYN/na3vC6iYVJ4VKFx4U07bBhv9IZLmsACrB/tf2y3nAhZUL19GDPyyPKF3An7NQTLTdQyL5sSLt5QsZae0AjhUukgmyrkOXvbrBF6DPWYU3SkM9Fmez39D5vGv2dwkhkuXurF25+UZWo7MmiYQZYpZgSLVHZT3qPQxfkaCaxJTL4bGxLAOD12x5x0Oq5FH/Auo0SkTFMuW6mLs2bne1zF5WkUEi8vlh7mwLk4wS/WIdbpS6FFEsWSXKSLi7j09bRfShYwiWRlOXsLVfKJbKSKidMe8UXlk0sLWcAkHPPlsImk6NTKS8s7JdOLuxve494WXJXXUES6qS+QHNQ5bgkPB/KpSKu7lFjY3SyVZaxDsWiGy0iyOzlCkvLKgxHAWs78NXVx5RImS9JZDqLMAfu1Y5cL3PvtFZWmBQr7NANhZi4AB3TZ2AhRpVMGkoqIKSXaw3Ypbc267xnew6NLs+RSt6UAMwIyw2L7Zts0M7TJE5ZUCUd3wsfvJe43BFTQnZ2mUmYp0BGzhTuNg1ssTEurn3mEsulLhFnObByLlhm2Lxk+TTsYnYspBLhM1jY8V6b2Ymybu3XHLVsHUTOF7cQSeTMFAG9uePOIEITLWpNMy5dRSbOXw52t0i+ZANqZis5IPMuOJxiKlLeyUhs6YpJJCJjDiNRBBIS7kAl3pY/7h6qHpKTcH7uGAv8AUNu59GzZISKWmgdFONhzf9mJZOllLGFg7kLOdxZVoixtFaTqUzCgMsVoqskBkuket29LxKuaqk3W4AB4QRc2Nkly3KIe7SkugzWCSGLuEih2cPy+UPSVFQ4lgXcZOLH5fOE2CRPJmniapIA/tGcuXFi20aHZ/wDTLlRc5UGOAMMPOKWDczBgnOSSz5dmjQ0vgVddjk2VzsNw2IhiexW1ct6lvNsA4SKeb2JBPO3KKctK0AhphU9ySm5JcMxyz26xqK4i47xXC24/u2s+Q0QKlEBqZhuS1VwPu/e5fvEVZCsrKLFLhZYBw7Yte+X/APIejjJdjSvDF1lupa7O56xIZHh4VqbLnLY3uX+sKjRFV6CA25c+Vi7/AJwWXfkrTJdSryUqCMEm9rjIuP1hg0lVIUEWJ3sAPCDYPn/tjS/kRxNLHqqxcizMWiL+U8H2aQAP7sG7M4D3/doNQKjP1EgFxWjlz5bPd/xMQzEkHxOluVmD4vm5HpGtMTUHQpAfOMDlfmR9Iyp+uZLGYkEbi93/ACb3gQy6qUkA7EuOvm5zEK+zVWYnmbgG+zjLc/OItTNFAuoFgeEAEnG+AT+ES6VNQBImORa7NgnP7zCVopka9CbioliQQVHf/YNor6rSnFII51E/URZmSyFXSs8IJuBcN+vyiGZJSr7m1nPL/fyjRWRsVZ+mbITgh3sB5s+8MlygkPUjyHPbJiyiWE3oQAwyQwD4P1hFClRugA3dn2FhccoqxCfzIS5BLcme+Dgb/hCAqYkup7AYJJHOw+YiSoMrjfoE7sHcsevyhoIIBFZ4ibgBz8oAMmd2cqouhJPMqc+5zBDp+oKVEBBt/n+sEbKTM6RXmaBKGdC1XeorclgclRx87xOkBJUBpx0ZdyHe+w/1zjOkTEKJNMxjgE36jiV1Eac+5cJUSoWwwI2sryP+ou+3v7ir31EnaOmFIJlvgMDYg3Jboze8LK04CSAhXiF3dxd97Bh/uJtXMZKgZa8ABidrvnkM+kVBPcAlEwMGLElOC9nf1ibZW1iaYJNQMtTuopAUALYFlevp5ReGkSKgpKxwlTlRZ/7WSouWvfpmM5BQhT/aOwIeoXI4Q7MMtFjUdoJLitVgbl2uwsFYZ/n7Lcew8ahSCWEwm6Rdxm1qrXJ2wIs6cgVA9+4J3JcOAwBUXAcX9oqaab4DWc8spLkXp5gDnF2br0gg94RULvTZ3c3HWJf+BotdnzxXS63KW4wWsXcbDJ5/KI9ekqWoIBUqxYikIALkknzLARX0vaYKv6neF7Yttt1B+cKrthKFTApSWLAADiGWfoXDeUYtOzRPYsp0yHKlmYtwDYHZ8Ab7xelSUgkkTbF2dRDFuvyitI+IZbEP4UuQxNnOLXxFtGvD2Spyf7FDqdoh6vAOvI6kMLTdieYG7glx+vS0A0yUmsd4x4jvZjccjiLStbiyi74Sdvpc5MNTqxw8KiTl0HDEsH3NrXJDxFsRVmTAVpcrHCBhjekh7ZsxGzhsxOiRd3X8gTvg3fHtD9Xr5dAUJZKi+EMpwNxYs5A9fWMWUuX36AgrxxEhRcszgHLli/4RSVqwUuzNyWhg47wBsFt9w/Tzi9oFmkuVHHiABxyAij3gdwtd2BFNy1XR7E7fjD5K2SouovcukgkgNiz2AHpEMlqxZZU4KjNVwj/BnNsNUfpfmIaZpJDJm5JuoNZsubC+M2hJE+pY4VEMRxWDuGIfIu1ucO1M9ZF5SgACWCwHYWHCXv8Au0VbFVAmSriBrLMaqjcWJAYjcHHOHmWr+1Q/+QtgX38vc7xXkpJSHlTObKmA7FnNRG7NFpCSyiEJudyRaxy17glup9WxfciXKDl0pL2HHzDHOOTRCrTyikMZctw/EyiG8TjBazl8wk6llOiWDarcMoEWLB2vCzJSnJeWnkRuQ2Q4GHtDHRlKlrc93PkqN3HdkuHukGqzn06R5v29/EqfqCruiZKFJSGDBbhypVQukl2scDmY9L7Y7S7oKUlSSw/tG/kXzdukeFaiW0xYcHiVcYuXHyMep/T4Rm25Ljg4uslKKSTPQPhr49SpEuVPXM76sJCmBC6iyXIalibvy3jt9PqApBUBNUQ6ckAcmD9B6x4KhbKScMpJfkxBePeOz1AYqL1KHJmBwYjrsMcbUo9y+kyvIql2BUs34TfBKyoh2S2fM+sN1EnhYSwR/kvHv1/doESEkqeWrL3OSCccVvLlEMxAx3T7CpXnvew6xwp++s62SJlCziWA2CfW/rvDJ2oFV1pa2A75xkF7RHKmMr+mhJHVxjGOsN1U0hQDpa2AT7Q+4F+QUFNytWbszOfLbMUtUm7ssjNz5fWJNLrAQEmZh/CByuANv1hk3VyyHAUwY5b1YnyhK7HsZ50wN+7T7wQ5M6WcSVGCNLZJmaMJTLQszlAkvQHtcOngfG1i8aOsWkCsmZkuoNY8rBw3y3jD0evl1t3xcPkOLbC246PeNcax1UBRNQJsksHPl9Y6GjJNFpOoJSkKmKc1MaXJA5Ck2a/7tWKlhf8AULEsHRytmlrnfrDpGrFHDMAY1AlNgQ78rFtuUR9p9p0oPeTEJSbBQ2Jsbva8Tp3HexHM1OHVST0tsLlgHgVNLPUkN4nAzfN7Y+UE3tATEJCZiFJbnfZt/nFedOBPiR0a5yPF7fOHQ7Lmm7S4E1TZYDB7bind3FiTEmt1KauGYgqubmwF7M/K+2YxZeqFOU364MW5OqNV6G8yeYu+zQnESkZ5nTULFJCgTcj0LGItR2kpOplJCqa0KSQSwqZBSD7MDzJ8ouzFsGYAOfCXPph+WY5L4xUl5TYIX/8Aj8QY3wRUp0/v+xlmnpha+x6l2fM7l1TVywfupTckBiFKPkcbesXNR2wuppcwWDECWSSouBh2A/KOK+H/AIiK5CFrmPMSkpIYqVwEhzexU4LhvxhF/Faksy0BJY8KSLjByeSfYRyy6eWpqvfyNlmjpv39zupvb5DVzFM4BFNOxsLO9Qb16RQPbsutKUzphSgkOUMh6bqKzLADVHCmv1jiZPxKtfjWWewSkAOXJJtzirrNepUpcupTTSQQ27eQ5NDj0u9S9/QTzJK17+p1er+NpctMtcxRmE1FPdqBSQmjxlIDBTjFVkkZhug7fQZtUvVIIuUkp4gFlyFJNwRUzf4x5Sid6HeJO+Eel9Bjqkef9bO90e2TPjvSBCSdSCsqDpAcjFQLJsAAb2+kQdlfxD065lCTMUtVhUkJqZ2CWs55G+0eOCbCid+/pEf8biqrY/rp32PcNJ2zVUtaZhpEx9mBKCgJpbZxzi5L1DIClS5iXcf1DVucE2B948f+F+3VJ1cnvpswynIUlU1VBBBHECWIdsx6bP7XR3h7qUSli9NlF8UKcAC43a0ef1HTvE6O3DlWVXwXl6qtyBMt92uzM3919/rljBKngMyCogkGpTswx5eUZZ1feFxLnIY4M0cWwFlG3S0WDpyEgGVLdV+JdTEhiMH7o9/eORr31nWq9/gtHWpVUruUXYuck+IYGPX0hiO3QkgrElLm/MuRdy2xfeMzW6YXpTLDYLOzi5DNdwOXODTygBYhLF3SkX5ZeGooTNfWLSoH7VGwsl7bbtHn3xd8LSlFU1E5KZrgEEUoV5kDhNPpa/OOxmT1WHeEUtxUp2tytmPPfjzttal/y5LgUqJs5PEwtszewjt6OMvkWhnL1Tjo/wCyORm4Me1dmapMuRLQhS1pEqUEKBsoMEk23s/7MeKlUdD2H8bLkJShaStCRSllUlKeTMym8xmPU6zDLLFaex53S5Y45O+56hqdSlmBmkuR4snAwfLPMxT1epTwumacgOS/qHvn5Rzw/iHpQgF5ylX4GYjk5drZsYoaj4tROVVLqSEh1VEguQQN+m0eWumyLmLPQeeD4Z1Goms6hLc9Tjy9vrFGb2jQ7BKQAbvjNtoyp+uSUhRVzOXH1Zo5ntntkKqQkBi1xzdyIvFgc3ROTMoKzqk/E6UODMSk3ZmGdwIinfEMqqozQbAFjuW2GW/OOBK4Ko9BdFDycT6uXg70fGaN1q/+x/CEjgq4If0WMX1czs9D2glCjxC7OQL+hEa8rtgEkul/Ii/mDi2POPOE68jaLWn7QUclmtbl15mJl0zqzSOdcHfI7dUhYHCoKDEF2HMD3jN+K+0K9ItLJLFNwbtUOnOOYmdpFJCs32iPV6kqQrkWPzEKGFqSZUstxaKuk1ypZBQWbbY+Y3jppXxEJiXpAIyMMc7bEmOPEORMKS4zHZkxRnzycmPI4HSq7SJdx+HWLkvtSkOQnGT6mOSXrVE8ojmT1HJPlt7Rj9Mu5t9R4OtlfEAU4SACncB3f/UYfbmoClJIJNj7vtGYiaRgkeUNKicxpDAoStESyuUaY8TSNyHjcHaFYDb845+J5eqIAF7f7iskFIiEtJ0CSWBx+P6RYm9qSglnTU4JfIYWblk+cc3/AMkpmistZJcxiunvk1eauB6l3N368+sL3sRPA8dRzUTd9C9/EDwsAqJjOjuPhP4kRQmWpa+9Ypb+4JqpvuyS3oI4B4VKyC4sRvGObCssdLNcWR45Wj2zT6wJQ5JYZBPLnGf2v/EaRLoCT3t+IJJNKWN3dnxbzjynU6+ZMatalNhy8QVRyQ/p8E7k7OufWyaqJ6kfi2QtQoWl1cyXbkx3jG7b+L5sqYAikpYHd3vuDb2jh6oFTCckmNIdFCMr5X3M5dVOSo6+b/EKYRwyxfLkm55NHNanWKmKKlqKlHJPSwx0ipVBVHTDDDH/AGownknP+5k1cFcRVQAxoZUSVwlUMeCACUTSzOaeT29oSqI4HgAkqhHhlUFUAUPeCI3ghhQQ9EwjERwrwFDlrJgrLM9oaDBCABAYHgeGISCFMJAMIIIIACCCCAAggggAIIIIACCCCAAggggAIIIIACCCCAAggggAIIIIACCCCAAggggAIIIIACCCCAAggggAIIIIACCCCAAggggAIIIIACCCCAAggggAIIIIACCCCAAggggAIIIIACCCCAAggggAIIIIACCCCAAggggAIIIIAFaCCCEKz//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9"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9991"/>
            <a:ext cx="2473110" cy="16487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504950"/>
            <a:ext cx="2473110" cy="1781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36" y="3259677"/>
            <a:ext cx="246697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p:cNvCxnSpPr/>
          <p:nvPr/>
        </p:nvCxnSpPr>
        <p:spPr>
          <a:xfrm flipH="1">
            <a:off x="2473110" y="42690"/>
            <a:ext cx="1" cy="506483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01963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Box 12"/>
          <p:cNvSpPr txBox="1">
            <a:spLocks noChangeArrowheads="1"/>
          </p:cNvSpPr>
          <p:nvPr/>
        </p:nvSpPr>
        <p:spPr bwMode="auto">
          <a:xfrm>
            <a:off x="381000" y="1352550"/>
            <a:ext cx="8077200" cy="244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lnSpc>
                <a:spcPct val="85000"/>
              </a:lnSpc>
            </a:pPr>
            <a:r>
              <a:rPr lang="en-US" sz="3000" b="1" dirty="0">
                <a:solidFill>
                  <a:schemeClr val="bg1"/>
                </a:solidFill>
                <a:effectLst>
                  <a:outerShdw blurRad="114300" dist="38100" dir="2700000" algn="tl">
                    <a:srgbClr val="000000">
                      <a:alpha val="97000"/>
                    </a:srgbClr>
                  </a:outerShdw>
                </a:effectLst>
              </a:rPr>
              <a:t>“These proved to be word for word identical with our standard Hebrew Bible </a:t>
            </a:r>
          </a:p>
          <a:p>
            <a:pPr algn="ctr" eaLnBrk="1" hangingPunct="1">
              <a:lnSpc>
                <a:spcPct val="85000"/>
              </a:lnSpc>
            </a:pPr>
            <a:r>
              <a:rPr lang="en-US" sz="3000" b="1" dirty="0">
                <a:solidFill>
                  <a:schemeClr val="bg1"/>
                </a:solidFill>
                <a:effectLst>
                  <a:outerShdw blurRad="114300" dist="38100" dir="2700000" algn="tl">
                    <a:srgbClr val="000000">
                      <a:alpha val="97000"/>
                    </a:srgbClr>
                  </a:outerShdw>
                </a:effectLst>
              </a:rPr>
              <a:t>in more than 95% of the text. The 5% variation consisted chiefly of obvious </a:t>
            </a:r>
          </a:p>
          <a:p>
            <a:pPr algn="ctr" eaLnBrk="1" hangingPunct="1">
              <a:lnSpc>
                <a:spcPct val="85000"/>
              </a:lnSpc>
            </a:pPr>
            <a:r>
              <a:rPr lang="en-US" sz="3000" b="1" dirty="0">
                <a:solidFill>
                  <a:schemeClr val="bg1"/>
                </a:solidFill>
                <a:effectLst>
                  <a:outerShdw blurRad="114300" dist="38100" dir="2700000" algn="tl">
                    <a:srgbClr val="000000">
                      <a:alpha val="97000"/>
                    </a:srgbClr>
                  </a:outerShdw>
                </a:effectLst>
              </a:rPr>
              <a:t>slips of the pen and variations of spelling.”</a:t>
            </a:r>
            <a:r>
              <a:rPr lang="en-US" sz="3000" dirty="0">
                <a:solidFill>
                  <a:schemeClr val="bg1"/>
                </a:solidFill>
                <a:effectLst>
                  <a:outerShdw blurRad="114300" dist="38100" dir="2700000" algn="tl">
                    <a:srgbClr val="000000">
                      <a:alpha val="97000"/>
                    </a:srgbClr>
                  </a:outerShdw>
                </a:effectLst>
              </a:rPr>
              <a:t> 				</a:t>
            </a:r>
            <a:endParaRPr lang="en-US" sz="3000" dirty="0">
              <a:solidFill>
                <a:schemeClr val="bg1"/>
              </a:solidFill>
              <a:effectLst>
                <a:outerShdw blurRad="114300" dist="38100" dir="2700000" algn="tl">
                  <a:srgbClr val="000000">
                    <a:alpha val="97000"/>
                  </a:srgbClr>
                </a:outerShdw>
              </a:effectLst>
              <a:latin typeface="Calibri" pitchFamily="34" charset="0"/>
              <a:cs typeface="Times New Roman" pitchFamily="18" charset="0"/>
            </a:endParaRPr>
          </a:p>
        </p:txBody>
      </p:sp>
      <p:sp>
        <p:nvSpPr>
          <p:cNvPr id="76808" name="TextBox 7"/>
          <p:cNvSpPr txBox="1">
            <a:spLocks noChangeArrowheads="1"/>
          </p:cNvSpPr>
          <p:nvPr/>
        </p:nvSpPr>
        <p:spPr bwMode="auto">
          <a:xfrm>
            <a:off x="1981200" y="3714750"/>
            <a:ext cx="62484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lnSpc>
                <a:spcPct val="85000"/>
              </a:lnSpc>
            </a:pPr>
            <a:r>
              <a:rPr lang="en-US" dirty="0">
                <a:solidFill>
                  <a:schemeClr val="bg1"/>
                </a:solidFill>
                <a:latin typeface="Times New Roman" pitchFamily="18" charset="0"/>
                <a:cs typeface="Times New Roman" pitchFamily="18" charset="0"/>
              </a:rPr>
              <a:t>Gleason Archer, quoted in Norman </a:t>
            </a:r>
            <a:r>
              <a:rPr lang="en-US" dirty="0" err="1">
                <a:solidFill>
                  <a:schemeClr val="bg1"/>
                </a:solidFill>
                <a:latin typeface="Times New Roman" pitchFamily="18" charset="0"/>
                <a:cs typeface="Times New Roman" pitchFamily="18" charset="0"/>
              </a:rPr>
              <a:t>Geisler</a:t>
            </a:r>
            <a:r>
              <a:rPr lang="en-US" dirty="0">
                <a:solidFill>
                  <a:schemeClr val="bg1"/>
                </a:solidFill>
                <a:latin typeface="Times New Roman" pitchFamily="18" charset="0"/>
                <a:cs typeface="Times New Roman" pitchFamily="18" charset="0"/>
              </a:rPr>
              <a:t> and William Nix,    </a:t>
            </a:r>
            <a:br>
              <a:rPr lang="en-US" dirty="0">
                <a:solidFill>
                  <a:schemeClr val="bg1"/>
                </a:solidFill>
                <a:latin typeface="Times New Roman" pitchFamily="18" charset="0"/>
                <a:cs typeface="Times New Roman" pitchFamily="18" charset="0"/>
              </a:rPr>
            </a:br>
            <a:r>
              <a:rPr lang="en-US" i="1" dirty="0">
                <a:solidFill>
                  <a:schemeClr val="bg1"/>
                </a:solidFill>
                <a:latin typeface="Times New Roman" pitchFamily="18" charset="0"/>
                <a:cs typeface="Times New Roman" pitchFamily="18" charset="0"/>
              </a:rPr>
              <a:t>A General Introduction to the Bible </a:t>
            </a:r>
            <a:br>
              <a:rPr lang="en-US" i="1" dirty="0">
                <a:solidFill>
                  <a:schemeClr val="bg1"/>
                </a:solidFill>
                <a:latin typeface="Times New Roman" pitchFamily="18" charset="0"/>
                <a:cs typeface="Times New Roman" pitchFamily="18" charset="0"/>
              </a:rPr>
            </a:br>
            <a:r>
              <a:rPr lang="en-US" dirty="0">
                <a:solidFill>
                  <a:schemeClr val="bg1"/>
                </a:solidFill>
                <a:latin typeface="Times New Roman" pitchFamily="18" charset="0"/>
                <a:cs typeface="Times New Roman" pitchFamily="18" charset="0"/>
              </a:rPr>
              <a:t>(Chicago: Moody, 1986), p. 367 </a:t>
            </a:r>
            <a:endParaRPr lang="en-US" dirty="0">
              <a:solidFill>
                <a:schemeClr val="bg1"/>
              </a:solidFill>
              <a:latin typeface="Calibri" pitchFamily="34" charset="0"/>
              <a:cs typeface="Times New Roman" pitchFamily="18" charset="0"/>
            </a:endParaRPr>
          </a:p>
          <a:p>
            <a:pPr algn="ctr" eaLnBrk="1" hangingPunct="1"/>
            <a:endParaRPr lang="en-US" dirty="0"/>
          </a:p>
        </p:txBody>
      </p:sp>
    </p:spTree>
    <p:extLst>
      <p:ext uri="{BB962C8B-B14F-4D97-AF65-F5344CB8AC3E}">
        <p14:creationId xmlns:p14="http://schemas.microsoft.com/office/powerpoint/2010/main" val="14158339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Box 12"/>
          <p:cNvSpPr txBox="1">
            <a:spLocks noChangeArrowheads="1"/>
          </p:cNvSpPr>
          <p:nvPr/>
        </p:nvSpPr>
        <p:spPr bwMode="auto">
          <a:xfrm>
            <a:off x="381000" y="1657350"/>
            <a:ext cx="8077200" cy="197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lnSpc>
                <a:spcPct val="85000"/>
              </a:lnSpc>
            </a:pPr>
            <a:r>
              <a:rPr lang="en-US" sz="2400" b="1" dirty="0">
                <a:solidFill>
                  <a:schemeClr val="bg1"/>
                </a:solidFill>
                <a:effectLst>
                  <a:outerShdw blurRad="127000" dist="38100" dir="2700000" algn="tl">
                    <a:srgbClr val="000000">
                      <a:alpha val="88000"/>
                    </a:srgbClr>
                  </a:outerShdw>
                </a:effectLst>
                <a:ea typeface="Calibri" pitchFamily="34" charset="0"/>
                <a:cs typeface="Times New Roman" pitchFamily="18" charset="0"/>
              </a:rPr>
              <a:t>Of the 166 words in Isaiah 53, </a:t>
            </a:r>
            <a:br>
              <a:rPr lang="en-US" sz="2400" b="1" dirty="0">
                <a:solidFill>
                  <a:schemeClr val="bg1"/>
                </a:solidFill>
                <a:effectLst>
                  <a:outerShdw blurRad="127000" dist="38100" dir="2700000" algn="tl">
                    <a:srgbClr val="000000">
                      <a:alpha val="88000"/>
                    </a:srgbClr>
                  </a:outerShdw>
                </a:effectLst>
                <a:ea typeface="Calibri" pitchFamily="34" charset="0"/>
                <a:cs typeface="Times New Roman" pitchFamily="18" charset="0"/>
              </a:rPr>
            </a:br>
            <a:r>
              <a:rPr lang="en-US" sz="2400" b="1" dirty="0">
                <a:solidFill>
                  <a:schemeClr val="bg1"/>
                </a:solidFill>
                <a:effectLst>
                  <a:outerShdw blurRad="127000" dist="38100" dir="2700000" algn="tl">
                    <a:srgbClr val="000000">
                      <a:alpha val="88000"/>
                    </a:srgbClr>
                  </a:outerShdw>
                </a:effectLst>
                <a:ea typeface="Calibri" pitchFamily="34" charset="0"/>
                <a:cs typeface="Times New Roman" pitchFamily="18" charset="0"/>
              </a:rPr>
              <a:t>there are only seventeen letters </a:t>
            </a:r>
          </a:p>
          <a:p>
            <a:pPr algn="ctr" eaLnBrk="1" hangingPunct="1">
              <a:lnSpc>
                <a:spcPct val="85000"/>
              </a:lnSpc>
            </a:pPr>
            <a:r>
              <a:rPr lang="en-US" sz="2400" b="1" dirty="0">
                <a:solidFill>
                  <a:schemeClr val="bg1"/>
                </a:solidFill>
                <a:effectLst>
                  <a:outerShdw blurRad="127000" dist="38100" dir="2700000" algn="tl">
                    <a:srgbClr val="000000">
                      <a:alpha val="88000"/>
                    </a:srgbClr>
                  </a:outerShdw>
                </a:effectLst>
                <a:ea typeface="Calibri" pitchFamily="34" charset="0"/>
                <a:cs typeface="Times New Roman" pitchFamily="18" charset="0"/>
              </a:rPr>
              <a:t>(</a:t>
            </a:r>
            <a:r>
              <a:rPr lang="en-US" sz="2400" b="1" dirty="0" smtClean="0">
                <a:solidFill>
                  <a:schemeClr val="bg1"/>
                </a:solidFill>
                <a:effectLst>
                  <a:outerShdw blurRad="127000" dist="38100" dir="2700000" algn="tl">
                    <a:srgbClr val="000000">
                      <a:alpha val="88000"/>
                    </a:srgbClr>
                  </a:outerShdw>
                </a:effectLst>
                <a:ea typeface="Calibri" pitchFamily="34" charset="0"/>
                <a:cs typeface="Times New Roman" pitchFamily="18" charset="0"/>
              </a:rPr>
              <a:t>in </a:t>
            </a:r>
            <a:r>
              <a:rPr lang="en-US" sz="2400" b="1" dirty="0">
                <a:solidFill>
                  <a:schemeClr val="bg1"/>
                </a:solidFill>
                <a:effectLst>
                  <a:outerShdw blurRad="127000" dist="38100" dir="2700000" algn="tl">
                    <a:srgbClr val="000000">
                      <a:alpha val="88000"/>
                    </a:srgbClr>
                  </a:outerShdw>
                </a:effectLst>
                <a:ea typeface="Calibri" pitchFamily="34" charset="0"/>
                <a:cs typeface="Times New Roman" pitchFamily="18" charset="0"/>
              </a:rPr>
              <a:t>the Qumran </a:t>
            </a:r>
            <a:r>
              <a:rPr lang="en-US" sz="2400" b="1" dirty="0" smtClean="0">
                <a:solidFill>
                  <a:schemeClr val="bg1"/>
                </a:solidFill>
                <a:effectLst>
                  <a:outerShdw blurRad="127000" dist="38100" dir="2700000" algn="tl">
                    <a:srgbClr val="000000">
                      <a:alpha val="88000"/>
                    </a:srgbClr>
                  </a:outerShdw>
                </a:effectLst>
                <a:ea typeface="Calibri" pitchFamily="34" charset="0"/>
                <a:cs typeface="Times New Roman" pitchFamily="18" charset="0"/>
              </a:rPr>
              <a:t>scroll) </a:t>
            </a:r>
            <a:r>
              <a:rPr lang="en-US" sz="2400" b="1" dirty="0">
                <a:solidFill>
                  <a:schemeClr val="bg1"/>
                </a:solidFill>
                <a:effectLst>
                  <a:outerShdw blurRad="127000" dist="38100" dir="2700000" algn="tl">
                    <a:srgbClr val="000000">
                      <a:alpha val="88000"/>
                    </a:srgbClr>
                  </a:outerShdw>
                </a:effectLst>
                <a:ea typeface="Calibri" pitchFamily="34" charset="0"/>
                <a:cs typeface="Times New Roman" pitchFamily="18" charset="0"/>
              </a:rPr>
              <a:t>that differ from the standard Masoretic </a:t>
            </a:r>
            <a:r>
              <a:rPr lang="en-US" sz="2400" b="1" dirty="0" smtClean="0">
                <a:solidFill>
                  <a:schemeClr val="bg1"/>
                </a:solidFill>
                <a:effectLst>
                  <a:outerShdw blurRad="127000" dist="38100" dir="2700000" algn="tl">
                    <a:srgbClr val="000000">
                      <a:alpha val="88000"/>
                    </a:srgbClr>
                  </a:outerShdw>
                </a:effectLst>
                <a:ea typeface="Calibri" pitchFamily="34" charset="0"/>
                <a:cs typeface="Times New Roman" pitchFamily="18" charset="0"/>
              </a:rPr>
              <a:t>Text. Ten </a:t>
            </a:r>
            <a:r>
              <a:rPr lang="en-US" sz="2400" b="1" dirty="0">
                <a:solidFill>
                  <a:schemeClr val="bg1"/>
                </a:solidFill>
                <a:effectLst>
                  <a:outerShdw blurRad="127000" dist="38100" dir="2700000" algn="tl">
                    <a:srgbClr val="000000">
                      <a:alpha val="88000"/>
                    </a:srgbClr>
                  </a:outerShdw>
                </a:effectLst>
                <a:ea typeface="Calibri" pitchFamily="34" charset="0"/>
                <a:cs typeface="Times New Roman" pitchFamily="18" charset="0"/>
              </a:rPr>
              <a:t>of those letters are simply a matter of spelling, which does not affect the </a:t>
            </a:r>
            <a:r>
              <a:rPr lang="en-US" sz="2400" b="1" dirty="0" smtClean="0">
                <a:solidFill>
                  <a:schemeClr val="bg1"/>
                </a:solidFill>
                <a:effectLst>
                  <a:outerShdw blurRad="127000" dist="38100" dir="2700000" algn="tl">
                    <a:srgbClr val="000000">
                      <a:alpha val="88000"/>
                    </a:srgbClr>
                  </a:outerShdw>
                </a:effectLst>
                <a:ea typeface="Calibri" pitchFamily="34" charset="0"/>
                <a:cs typeface="Times New Roman" pitchFamily="18" charset="0"/>
              </a:rPr>
              <a:t>meaning. </a:t>
            </a:r>
            <a:endParaRPr lang="en-US" sz="2400" b="1" dirty="0">
              <a:solidFill>
                <a:schemeClr val="bg1"/>
              </a:solidFill>
              <a:effectLst>
                <a:outerShdw blurRad="127000" dist="38100" dir="2700000" algn="tl">
                  <a:srgbClr val="000000">
                    <a:alpha val="88000"/>
                  </a:srgbClr>
                </a:outerShdw>
              </a:effectLst>
              <a:ea typeface="Calibri" pitchFamily="34" charset="0"/>
              <a:cs typeface="Times New Roman" pitchFamily="18" charset="0"/>
            </a:endParaRPr>
          </a:p>
        </p:txBody>
      </p:sp>
    </p:spTree>
    <p:extLst>
      <p:ext uri="{BB962C8B-B14F-4D97-AF65-F5344CB8AC3E}">
        <p14:creationId xmlns:p14="http://schemas.microsoft.com/office/powerpoint/2010/main" val="5945291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144779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943600" y="4171950"/>
            <a:ext cx="2743200" cy="461665"/>
          </a:xfrm>
          <a:prstGeom prst="rect">
            <a:avLst/>
          </a:prstGeom>
          <a:noFill/>
        </p:spPr>
        <p:txBody>
          <a:bodyPr wrap="square" rtlCol="0">
            <a:spAutoFit/>
          </a:bodyPr>
          <a:lstStyle/>
          <a:p>
            <a:r>
              <a:rPr lang="en-US" sz="2400" dirty="0" smtClean="0">
                <a:solidFill>
                  <a:schemeClr val="bg1"/>
                </a:solidFill>
                <a:effectLst>
                  <a:outerShdw blurRad="38100" dist="38100" dir="2700000" algn="tl">
                    <a:srgbClr val="000000">
                      <a:alpha val="43137"/>
                    </a:srgbClr>
                  </a:outerShdw>
                </a:effectLst>
                <a:latin typeface="Master of break" pitchFamily="2" charset="0"/>
                <a:cs typeface="Arial" panose="020B0604020202020204" pitchFamily="34" charset="0"/>
              </a:rPr>
              <a:t>2  </a:t>
            </a:r>
            <a:r>
              <a:rPr lang="en-US" sz="2400" dirty="0">
                <a:solidFill>
                  <a:schemeClr val="bg1"/>
                </a:solidFill>
                <a:effectLst>
                  <a:outerShdw blurRad="38100" dist="38100" dir="2700000" algn="tl">
                    <a:srgbClr val="000000">
                      <a:alpha val="43137"/>
                    </a:srgbClr>
                  </a:outerShdw>
                </a:effectLst>
                <a:latin typeface="Master of break" pitchFamily="2" charset="0"/>
                <a:cs typeface="Arial" panose="020B0604020202020204" pitchFamily="34" charset="0"/>
              </a:rPr>
              <a:t>Timothy 3:16</a:t>
            </a:r>
            <a:endParaRPr lang="en-US" sz="2400" dirty="0">
              <a:solidFill>
                <a:schemeClr val="bg1"/>
              </a:solidFill>
              <a:effectLst>
                <a:outerShdw blurRad="38100" dist="38100" dir="2700000" algn="tl">
                  <a:srgbClr val="000000">
                    <a:alpha val="43137"/>
                  </a:srgbClr>
                </a:outerShdw>
              </a:effectLst>
              <a:latin typeface="Master of break" pitchFamily="2" charset="0"/>
            </a:endParaRPr>
          </a:p>
        </p:txBody>
      </p:sp>
      <p:sp>
        <p:nvSpPr>
          <p:cNvPr id="6" name="TextBox 5"/>
          <p:cNvSpPr txBox="1"/>
          <p:nvPr/>
        </p:nvSpPr>
        <p:spPr>
          <a:xfrm>
            <a:off x="831761" y="1504950"/>
            <a:ext cx="7543800" cy="1938992"/>
          </a:xfrm>
          <a:prstGeom prst="rect">
            <a:avLst/>
          </a:prstGeom>
          <a:noFill/>
        </p:spPr>
        <p:txBody>
          <a:bodyPr wrap="square" rtlCol="0">
            <a:spAutoFit/>
          </a:bodyPr>
          <a:lstStyle/>
          <a:p>
            <a:pPr algn="ctr"/>
            <a:r>
              <a:rPr lang="en-US" sz="2400" b="1" dirty="0" smtClean="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rPr>
              <a:t>200-300 BC Septuagint</a:t>
            </a:r>
            <a:endParaRPr lang="en-US" sz="2400" b="1" dirty="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endParaRPr>
          </a:p>
          <a:p>
            <a:pPr algn="ctr"/>
            <a:r>
              <a:rPr lang="en-US" sz="2400" b="1" dirty="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rPr>
              <a:t>400 AD Latin Vulgate </a:t>
            </a:r>
          </a:p>
          <a:p>
            <a:pPr algn="ctr"/>
            <a:r>
              <a:rPr lang="en-US" sz="2400" b="1" dirty="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rPr>
              <a:t>1519 </a:t>
            </a:r>
            <a:r>
              <a:rPr lang="en-US" sz="2400" b="1" dirty="0" err="1">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rPr>
              <a:t>Textus</a:t>
            </a:r>
            <a:r>
              <a:rPr lang="en-US" sz="2400" b="1" dirty="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rPr>
              <a:t> </a:t>
            </a:r>
            <a:r>
              <a:rPr lang="en-US" sz="2400" b="1" dirty="0" err="1">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rPr>
              <a:t>Receptus</a:t>
            </a:r>
            <a:r>
              <a:rPr lang="en-US" sz="2400" b="1" dirty="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rPr>
              <a:t> </a:t>
            </a:r>
            <a:r>
              <a:rPr lang="en-US" sz="2400" b="1" dirty="0" smtClean="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rPr>
              <a:t/>
            </a:r>
            <a:br>
              <a:rPr lang="en-US" sz="2400" b="1" dirty="0" smtClean="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rPr>
            </a:br>
            <a:r>
              <a:rPr lang="en-US" sz="2400" b="1" dirty="0" smtClean="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rPr>
              <a:t>1611 </a:t>
            </a:r>
            <a:r>
              <a:rPr lang="en-US" sz="2400" b="1" dirty="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rPr>
              <a:t>King </a:t>
            </a:r>
            <a:r>
              <a:rPr lang="en-US" sz="2400" b="1" dirty="0" smtClean="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rPr>
              <a:t>James</a:t>
            </a:r>
            <a:br>
              <a:rPr lang="en-US" sz="2400" b="1" dirty="0" smtClean="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rPr>
            </a:br>
            <a:r>
              <a:rPr lang="en-US" sz="2400" b="1" dirty="0" smtClean="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rPr>
              <a:t>Modern Translations</a:t>
            </a:r>
            <a:endParaRPr lang="en-US" sz="2400" b="1" dirty="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endParaRPr>
          </a:p>
        </p:txBody>
      </p:sp>
      <p:sp>
        <p:nvSpPr>
          <p:cNvPr id="9" name="TextBox 8"/>
          <p:cNvSpPr txBox="1"/>
          <p:nvPr/>
        </p:nvSpPr>
        <p:spPr>
          <a:xfrm>
            <a:off x="6096000" y="4552950"/>
            <a:ext cx="2362200" cy="276999"/>
          </a:xfrm>
          <a:prstGeom prst="rect">
            <a:avLst/>
          </a:prstGeom>
          <a:noFill/>
        </p:spPr>
        <p:txBody>
          <a:bodyPr wrap="square" rtlCol="0">
            <a:spAutoFit/>
          </a:bodyPr>
          <a:lstStyle/>
          <a:p>
            <a:r>
              <a:rPr lang="en-US" sz="1200" dirty="0" smtClean="0">
                <a:solidFill>
                  <a:schemeClr val="bg1"/>
                </a:solidFill>
                <a:effectLst>
                  <a:outerShdw blurRad="38100" dist="38100" dir="2700000" algn="tl">
                    <a:srgbClr val="000000">
                      <a:alpha val="43137"/>
                    </a:srgbClr>
                  </a:outerShdw>
                </a:effectLst>
                <a:latin typeface="Trebuchet MS" panose="020B0603020202020204" pitchFamily="34" charset="0"/>
              </a:rPr>
              <a:t>NEW LIVING TRANSLATION</a:t>
            </a:r>
            <a:endParaRPr lang="en-US" sz="1200" dirty="0">
              <a:solidFill>
                <a:schemeClr val="bg1"/>
              </a:solidFill>
              <a:effectLst>
                <a:outerShdw blurRad="38100" dist="38100" dir="2700000" algn="tl">
                  <a:srgbClr val="000000">
                    <a:alpha val="43137"/>
                  </a:srgbClr>
                </a:outerShdw>
              </a:effectLst>
              <a:latin typeface="Trebuchet MS" panose="020B0603020202020204" pitchFamily="34" charset="0"/>
            </a:endParaRPr>
          </a:p>
        </p:txBody>
      </p:sp>
    </p:spTree>
    <p:extLst>
      <p:ext uri="{BB962C8B-B14F-4D97-AF65-F5344CB8AC3E}">
        <p14:creationId xmlns:p14="http://schemas.microsoft.com/office/powerpoint/2010/main" val="12634408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943600" y="4171950"/>
            <a:ext cx="2743200" cy="461665"/>
          </a:xfrm>
          <a:prstGeom prst="rect">
            <a:avLst/>
          </a:prstGeom>
          <a:noFill/>
        </p:spPr>
        <p:txBody>
          <a:bodyPr wrap="square" rtlCol="0">
            <a:spAutoFit/>
          </a:bodyPr>
          <a:lstStyle/>
          <a:p>
            <a:r>
              <a:rPr lang="en-US" sz="2400" dirty="0" smtClean="0">
                <a:solidFill>
                  <a:schemeClr val="bg1"/>
                </a:solidFill>
                <a:effectLst>
                  <a:outerShdw blurRad="38100" dist="38100" dir="2700000" algn="tl">
                    <a:srgbClr val="000000">
                      <a:alpha val="43137"/>
                    </a:srgbClr>
                  </a:outerShdw>
                </a:effectLst>
                <a:latin typeface="Master of break" pitchFamily="2" charset="0"/>
                <a:cs typeface="Arial" panose="020B0604020202020204" pitchFamily="34" charset="0"/>
              </a:rPr>
              <a:t>1 Peter 3:15</a:t>
            </a:r>
            <a:endParaRPr lang="en-US" sz="2400" dirty="0">
              <a:solidFill>
                <a:schemeClr val="bg1"/>
              </a:solidFill>
              <a:effectLst>
                <a:outerShdw blurRad="38100" dist="38100" dir="2700000" algn="tl">
                  <a:srgbClr val="000000">
                    <a:alpha val="43137"/>
                  </a:srgbClr>
                </a:outerShdw>
              </a:effectLst>
              <a:latin typeface="Master of break" pitchFamily="2" charset="0"/>
            </a:endParaRPr>
          </a:p>
        </p:txBody>
      </p:sp>
      <p:sp>
        <p:nvSpPr>
          <p:cNvPr id="6" name="TextBox 5"/>
          <p:cNvSpPr txBox="1"/>
          <p:nvPr/>
        </p:nvSpPr>
        <p:spPr>
          <a:xfrm>
            <a:off x="533400" y="1904821"/>
            <a:ext cx="7983828" cy="1200329"/>
          </a:xfrm>
          <a:prstGeom prst="rect">
            <a:avLst/>
          </a:prstGeom>
          <a:noFill/>
        </p:spPr>
        <p:txBody>
          <a:bodyPr wrap="square" rtlCol="0">
            <a:spAutoFit/>
          </a:bodyPr>
          <a:lstStyle/>
          <a:p>
            <a:pPr algn="ctr"/>
            <a:r>
              <a:rPr lang="en-US" sz="2400" b="1" dirty="0" smtClean="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rPr>
              <a:t>Worship </a:t>
            </a:r>
            <a:r>
              <a:rPr lang="en-US" sz="2400" b="1" dirty="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rPr>
              <a:t>Christ as Lord of your life. </a:t>
            </a:r>
            <a:r>
              <a:rPr lang="en-US" sz="2400" b="1" dirty="0" smtClean="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rPr>
              <a:t/>
            </a:r>
            <a:br>
              <a:rPr lang="en-US" sz="2400" b="1" dirty="0" smtClean="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rPr>
            </a:br>
            <a:r>
              <a:rPr lang="en-US" sz="2400" b="1" dirty="0" smtClean="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rPr>
              <a:t>And </a:t>
            </a:r>
            <a:r>
              <a:rPr lang="en-US" sz="2400" b="1" dirty="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rPr>
              <a:t>if someone asks about your hope as a believer, always be ready to explain it.</a:t>
            </a:r>
            <a:endParaRPr lang="en-US" sz="2400" dirty="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endParaRPr>
          </a:p>
        </p:txBody>
      </p:sp>
      <p:sp>
        <p:nvSpPr>
          <p:cNvPr id="9" name="TextBox 8"/>
          <p:cNvSpPr txBox="1"/>
          <p:nvPr/>
        </p:nvSpPr>
        <p:spPr>
          <a:xfrm>
            <a:off x="6096000" y="4552950"/>
            <a:ext cx="2362200" cy="276999"/>
          </a:xfrm>
          <a:prstGeom prst="rect">
            <a:avLst/>
          </a:prstGeom>
          <a:noFill/>
        </p:spPr>
        <p:txBody>
          <a:bodyPr wrap="square" rtlCol="0">
            <a:spAutoFit/>
          </a:bodyPr>
          <a:lstStyle/>
          <a:p>
            <a:r>
              <a:rPr lang="en-US" sz="1200" dirty="0" smtClean="0">
                <a:solidFill>
                  <a:schemeClr val="bg1"/>
                </a:solidFill>
                <a:effectLst>
                  <a:outerShdw blurRad="38100" dist="38100" dir="2700000" algn="tl">
                    <a:srgbClr val="000000">
                      <a:alpha val="43137"/>
                    </a:srgbClr>
                  </a:outerShdw>
                </a:effectLst>
                <a:latin typeface="Trebuchet MS" panose="020B0603020202020204" pitchFamily="34" charset="0"/>
              </a:rPr>
              <a:t>NEW LIVING TRANSLATION</a:t>
            </a:r>
            <a:endParaRPr lang="en-US" sz="1200" dirty="0">
              <a:solidFill>
                <a:schemeClr val="bg1"/>
              </a:solidFill>
              <a:effectLst>
                <a:outerShdw blurRad="38100" dist="38100" dir="2700000" algn="tl">
                  <a:srgbClr val="000000">
                    <a:alpha val="43137"/>
                  </a:srgbClr>
                </a:outerShdw>
              </a:effectLst>
              <a:latin typeface="Trebuchet MS" panose="020B0603020202020204" pitchFamily="34" charset="0"/>
            </a:endParaRPr>
          </a:p>
        </p:txBody>
      </p:sp>
    </p:spTree>
    <p:extLst>
      <p:ext uri="{BB962C8B-B14F-4D97-AF65-F5344CB8AC3E}">
        <p14:creationId xmlns:p14="http://schemas.microsoft.com/office/powerpoint/2010/main" val="97813120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1733501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62200" y="1581150"/>
            <a:ext cx="4419600" cy="769441"/>
          </a:xfrm>
          <a:prstGeom prst="rect">
            <a:avLst/>
          </a:prstGeom>
          <a:noFill/>
        </p:spPr>
        <p:txBody>
          <a:bodyPr wrap="square" rtlCol="0">
            <a:spAutoFit/>
          </a:bodyPr>
          <a:lstStyle/>
          <a:p>
            <a:pPr algn="ctr"/>
            <a:r>
              <a:rPr lang="en-US" sz="4400" dirty="0" smtClean="0">
                <a:solidFill>
                  <a:schemeClr val="bg1"/>
                </a:solidFill>
                <a:effectLst>
                  <a:outerShdw blurRad="12700" dist="38100" dir="2700000" algn="tl">
                    <a:srgbClr val="000000">
                      <a:alpha val="81000"/>
                    </a:srgbClr>
                  </a:outerShdw>
                </a:effectLst>
                <a:latin typeface="Master of break" pitchFamily="2" charset="0"/>
              </a:rPr>
              <a:t>The</a:t>
            </a:r>
            <a:endParaRPr lang="en-US" sz="4400" dirty="0">
              <a:solidFill>
                <a:schemeClr val="bg1"/>
              </a:solidFill>
              <a:effectLst>
                <a:outerShdw blurRad="12700" dist="38100" dir="2700000" algn="tl">
                  <a:srgbClr val="000000">
                    <a:alpha val="81000"/>
                  </a:srgbClr>
                </a:outerShdw>
              </a:effectLst>
              <a:latin typeface="Master of break" pitchFamily="2" charset="0"/>
            </a:endParaRPr>
          </a:p>
        </p:txBody>
      </p:sp>
      <p:cxnSp>
        <p:nvCxnSpPr>
          <p:cNvPr id="8" name="Straight Connector 7"/>
          <p:cNvCxnSpPr/>
          <p:nvPr/>
        </p:nvCxnSpPr>
        <p:spPr>
          <a:xfrm>
            <a:off x="2209800" y="2114550"/>
            <a:ext cx="1524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410200" y="2114550"/>
            <a:ext cx="1524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905000" y="2190750"/>
            <a:ext cx="18288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410200" y="2190750"/>
            <a:ext cx="18288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2971800" y="2241887"/>
            <a:ext cx="3200400" cy="1015663"/>
          </a:xfrm>
          <a:prstGeom prst="rect">
            <a:avLst/>
          </a:prstGeom>
          <a:noFill/>
        </p:spPr>
        <p:txBody>
          <a:bodyPr wrap="square" rtlCol="0">
            <a:spAutoFit/>
          </a:bodyPr>
          <a:lstStyle/>
          <a:p>
            <a:pPr algn="ctr"/>
            <a:r>
              <a:rPr lang="en-US" sz="6000" b="1" dirty="0" smtClean="0">
                <a:solidFill>
                  <a:schemeClr val="bg1"/>
                </a:solidFill>
                <a:effectLst>
                  <a:outerShdw blurRad="38100" dist="38100" dir="2700000" algn="tl">
                    <a:srgbClr val="000000">
                      <a:alpha val="95000"/>
                    </a:srgbClr>
                  </a:outerShdw>
                </a:effectLst>
                <a:latin typeface="Arial" panose="020B0604020202020204" pitchFamily="34" charset="0"/>
                <a:cs typeface="Arial" panose="020B0604020202020204" pitchFamily="34" charset="0"/>
              </a:rPr>
              <a:t>TRINITY</a:t>
            </a:r>
            <a:endParaRPr lang="en-US" sz="4000" b="1" dirty="0">
              <a:solidFill>
                <a:schemeClr val="bg1"/>
              </a:solidFill>
              <a:effectLst>
                <a:outerShdw blurRad="38100" dist="38100" dir="2700000" algn="tl">
                  <a:srgbClr val="000000">
                    <a:alpha val="95000"/>
                  </a:srgbClr>
                </a:outerShdw>
              </a:effectLst>
              <a:latin typeface="Master of break" pitchFamily="2" charset="0"/>
              <a:cs typeface="Arial" panose="020B0604020202020204" pitchFamily="34" charset="0"/>
            </a:endParaRPr>
          </a:p>
        </p:txBody>
      </p:sp>
    </p:spTree>
    <p:extLst>
      <p:ext uri="{BB962C8B-B14F-4D97-AF65-F5344CB8AC3E}">
        <p14:creationId xmlns:p14="http://schemas.microsoft.com/office/powerpoint/2010/main" val="40143484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943600" y="4171950"/>
            <a:ext cx="2743200" cy="461665"/>
          </a:xfrm>
          <a:prstGeom prst="rect">
            <a:avLst/>
          </a:prstGeom>
          <a:noFill/>
        </p:spPr>
        <p:txBody>
          <a:bodyPr wrap="square" rtlCol="0">
            <a:spAutoFit/>
          </a:bodyPr>
          <a:lstStyle/>
          <a:p>
            <a:r>
              <a:rPr lang="en-US" sz="2400" dirty="0" smtClean="0">
                <a:solidFill>
                  <a:schemeClr val="bg1"/>
                </a:solidFill>
                <a:effectLst>
                  <a:outerShdw blurRad="38100" dist="38100" dir="2700000" algn="tl">
                    <a:srgbClr val="000000">
                      <a:alpha val="43137"/>
                    </a:srgbClr>
                  </a:outerShdw>
                </a:effectLst>
                <a:latin typeface="Master of break" pitchFamily="2" charset="0"/>
                <a:cs typeface="Arial" panose="020B0604020202020204" pitchFamily="34" charset="0"/>
              </a:rPr>
              <a:t>Matthew 28:19</a:t>
            </a:r>
            <a:endParaRPr lang="en-US" sz="2400" dirty="0">
              <a:solidFill>
                <a:schemeClr val="bg1"/>
              </a:solidFill>
              <a:effectLst>
                <a:outerShdw blurRad="38100" dist="38100" dir="2700000" algn="tl">
                  <a:srgbClr val="000000">
                    <a:alpha val="43137"/>
                  </a:srgbClr>
                </a:outerShdw>
              </a:effectLst>
              <a:latin typeface="Master of break" pitchFamily="2" charset="0"/>
            </a:endParaRPr>
          </a:p>
        </p:txBody>
      </p:sp>
      <p:sp>
        <p:nvSpPr>
          <p:cNvPr id="6" name="TextBox 5"/>
          <p:cNvSpPr txBox="1"/>
          <p:nvPr/>
        </p:nvSpPr>
        <p:spPr>
          <a:xfrm>
            <a:off x="833907" y="1962150"/>
            <a:ext cx="7543800" cy="1200329"/>
          </a:xfrm>
          <a:prstGeom prst="rect">
            <a:avLst/>
          </a:prstGeom>
          <a:noFill/>
        </p:spPr>
        <p:txBody>
          <a:bodyPr wrap="square" rtlCol="0">
            <a:spAutoFit/>
          </a:bodyPr>
          <a:lstStyle/>
          <a:p>
            <a:pPr algn="ctr"/>
            <a:r>
              <a:rPr lang="en-US" sz="2400" b="1" dirty="0" smtClean="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rPr>
              <a:t>“</a:t>
            </a:r>
            <a:r>
              <a:rPr lang="en-US" sz="2400" b="1" dirty="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rPr>
              <a:t>Therefore, go and make disciples of all the nations, baptizing them in the name of the Father and the Son and the Holy Spirit</a:t>
            </a:r>
            <a:r>
              <a:rPr lang="en-US" sz="2400" b="1" dirty="0" smtClean="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rPr>
              <a:t>.”</a:t>
            </a:r>
            <a:endParaRPr lang="en-US" sz="2400" b="1" dirty="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endParaRPr>
          </a:p>
        </p:txBody>
      </p:sp>
      <p:sp>
        <p:nvSpPr>
          <p:cNvPr id="9" name="TextBox 8"/>
          <p:cNvSpPr txBox="1"/>
          <p:nvPr/>
        </p:nvSpPr>
        <p:spPr>
          <a:xfrm>
            <a:off x="6096000" y="4552950"/>
            <a:ext cx="2362200" cy="276999"/>
          </a:xfrm>
          <a:prstGeom prst="rect">
            <a:avLst/>
          </a:prstGeom>
          <a:noFill/>
        </p:spPr>
        <p:txBody>
          <a:bodyPr wrap="square" rtlCol="0">
            <a:spAutoFit/>
          </a:bodyPr>
          <a:lstStyle/>
          <a:p>
            <a:r>
              <a:rPr lang="en-US" sz="1200" dirty="0" smtClean="0">
                <a:solidFill>
                  <a:schemeClr val="bg1"/>
                </a:solidFill>
                <a:effectLst>
                  <a:outerShdw blurRad="38100" dist="38100" dir="2700000" algn="tl">
                    <a:srgbClr val="000000">
                      <a:alpha val="43137"/>
                    </a:srgbClr>
                  </a:outerShdw>
                </a:effectLst>
                <a:latin typeface="Trebuchet MS" panose="020B0603020202020204" pitchFamily="34" charset="0"/>
              </a:rPr>
              <a:t>NEW LIVING TRANSLATION</a:t>
            </a:r>
            <a:endParaRPr lang="en-US" sz="1200" dirty="0">
              <a:solidFill>
                <a:schemeClr val="bg1"/>
              </a:solidFill>
              <a:effectLst>
                <a:outerShdw blurRad="38100" dist="38100" dir="2700000" algn="tl">
                  <a:srgbClr val="000000">
                    <a:alpha val="43137"/>
                  </a:srgbClr>
                </a:outerShdw>
              </a:effectLst>
              <a:latin typeface="Trebuchet MS" panose="020B0603020202020204" pitchFamily="34" charset="0"/>
            </a:endParaRPr>
          </a:p>
        </p:txBody>
      </p:sp>
    </p:spTree>
    <p:extLst>
      <p:ext uri="{BB962C8B-B14F-4D97-AF65-F5344CB8AC3E}">
        <p14:creationId xmlns:p14="http://schemas.microsoft.com/office/powerpoint/2010/main" val="270441104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943600" y="4171950"/>
            <a:ext cx="2743200" cy="461665"/>
          </a:xfrm>
          <a:prstGeom prst="rect">
            <a:avLst/>
          </a:prstGeom>
          <a:noFill/>
        </p:spPr>
        <p:txBody>
          <a:bodyPr wrap="square" rtlCol="0">
            <a:spAutoFit/>
          </a:bodyPr>
          <a:lstStyle/>
          <a:p>
            <a:r>
              <a:rPr lang="en-US" sz="2400" dirty="0" smtClean="0">
                <a:solidFill>
                  <a:schemeClr val="bg1"/>
                </a:solidFill>
                <a:effectLst>
                  <a:outerShdw blurRad="38100" dist="38100" dir="2700000" algn="tl">
                    <a:srgbClr val="000000">
                      <a:alpha val="43137"/>
                    </a:srgbClr>
                  </a:outerShdw>
                </a:effectLst>
                <a:latin typeface="Master of break" pitchFamily="2" charset="0"/>
                <a:cs typeface="Arial" panose="020B0604020202020204" pitchFamily="34" charset="0"/>
              </a:rPr>
              <a:t>Matthew 3:16-17</a:t>
            </a:r>
            <a:endParaRPr lang="en-US" sz="2400" dirty="0">
              <a:solidFill>
                <a:schemeClr val="bg1"/>
              </a:solidFill>
              <a:effectLst>
                <a:outerShdw blurRad="38100" dist="38100" dir="2700000" algn="tl">
                  <a:srgbClr val="000000">
                    <a:alpha val="43137"/>
                  </a:srgbClr>
                </a:outerShdw>
              </a:effectLst>
              <a:latin typeface="Master of break" pitchFamily="2" charset="0"/>
            </a:endParaRPr>
          </a:p>
        </p:txBody>
      </p:sp>
      <p:sp>
        <p:nvSpPr>
          <p:cNvPr id="6" name="TextBox 5"/>
          <p:cNvSpPr txBox="1"/>
          <p:nvPr/>
        </p:nvSpPr>
        <p:spPr>
          <a:xfrm>
            <a:off x="381000" y="1657350"/>
            <a:ext cx="8305800" cy="1938992"/>
          </a:xfrm>
          <a:prstGeom prst="rect">
            <a:avLst/>
          </a:prstGeom>
          <a:noFill/>
        </p:spPr>
        <p:txBody>
          <a:bodyPr wrap="square" rtlCol="0">
            <a:spAutoFit/>
          </a:bodyPr>
          <a:lstStyle/>
          <a:p>
            <a:pPr algn="ctr"/>
            <a:r>
              <a:rPr lang="en-US" sz="2400" b="1" dirty="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rPr>
              <a:t>After his baptism, as Jesus came up out of the water, the heavens were </a:t>
            </a:r>
            <a:r>
              <a:rPr lang="en-US" sz="2400" b="1" dirty="0" smtClean="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rPr>
              <a:t>opened </a:t>
            </a:r>
            <a:r>
              <a:rPr lang="en-US" sz="2400" b="1" dirty="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rPr>
              <a:t>and he saw the Spirit of God descending like a dove and settling on him. </a:t>
            </a:r>
            <a:r>
              <a:rPr lang="en-US" sz="2400" b="1" dirty="0" smtClean="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rPr>
              <a:t>And </a:t>
            </a:r>
            <a:r>
              <a:rPr lang="en-US" sz="2400" b="1" dirty="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rPr>
              <a:t>a voice from heaven said, “This is my dearly loved Son, who brings me great joy</a:t>
            </a:r>
            <a:r>
              <a:rPr lang="en-US" sz="2400" b="1" dirty="0" smtClean="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rPr>
              <a:t>.”</a:t>
            </a:r>
            <a:endParaRPr lang="en-US" sz="2400" b="1" dirty="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endParaRPr>
          </a:p>
        </p:txBody>
      </p:sp>
      <p:sp>
        <p:nvSpPr>
          <p:cNvPr id="9" name="TextBox 8"/>
          <p:cNvSpPr txBox="1"/>
          <p:nvPr/>
        </p:nvSpPr>
        <p:spPr>
          <a:xfrm>
            <a:off x="6096000" y="4552950"/>
            <a:ext cx="2362200" cy="276999"/>
          </a:xfrm>
          <a:prstGeom prst="rect">
            <a:avLst/>
          </a:prstGeom>
          <a:noFill/>
        </p:spPr>
        <p:txBody>
          <a:bodyPr wrap="square" rtlCol="0">
            <a:spAutoFit/>
          </a:bodyPr>
          <a:lstStyle/>
          <a:p>
            <a:r>
              <a:rPr lang="en-US" sz="1200" dirty="0" smtClean="0">
                <a:solidFill>
                  <a:schemeClr val="bg1"/>
                </a:solidFill>
                <a:effectLst>
                  <a:outerShdw blurRad="38100" dist="38100" dir="2700000" algn="tl">
                    <a:srgbClr val="000000">
                      <a:alpha val="43137"/>
                    </a:srgbClr>
                  </a:outerShdw>
                </a:effectLst>
                <a:latin typeface="Trebuchet MS" panose="020B0603020202020204" pitchFamily="34" charset="0"/>
              </a:rPr>
              <a:t>NEW LIVING TRANSLATION</a:t>
            </a:r>
            <a:endParaRPr lang="en-US" sz="1200" dirty="0">
              <a:solidFill>
                <a:schemeClr val="bg1"/>
              </a:solidFill>
              <a:effectLst>
                <a:outerShdw blurRad="38100" dist="38100" dir="2700000" algn="tl">
                  <a:srgbClr val="000000">
                    <a:alpha val="43137"/>
                  </a:srgbClr>
                </a:outerShdw>
              </a:effectLst>
              <a:latin typeface="Trebuchet MS" panose="020B0603020202020204" pitchFamily="34" charset="0"/>
            </a:endParaRPr>
          </a:p>
        </p:txBody>
      </p:sp>
    </p:spTree>
    <p:extLst>
      <p:ext uri="{BB962C8B-B14F-4D97-AF65-F5344CB8AC3E}">
        <p14:creationId xmlns:p14="http://schemas.microsoft.com/office/powerpoint/2010/main" val="36597390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2372735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810000" y="782928"/>
            <a:ext cx="4724400" cy="3429000"/>
          </a:xfrm>
          <a:prstGeom prst="rect">
            <a:avLst/>
          </a:prstGeom>
          <a:solidFill>
            <a:schemeClr val="accent6">
              <a:lumMod val="7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81000" y="819150"/>
            <a:ext cx="3352800" cy="3429000"/>
          </a:xfrm>
          <a:prstGeom prst="rect">
            <a:avLst/>
          </a:prstGeom>
          <a:solidFill>
            <a:schemeClr val="accent6">
              <a:lumMod val="7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3400" y="1006162"/>
            <a:ext cx="2971800" cy="30003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7783"/>
          <a:stretch/>
        </p:blipFill>
        <p:spPr bwMode="auto">
          <a:xfrm>
            <a:off x="3886200" y="998649"/>
            <a:ext cx="4286250" cy="2801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901949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35877061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62200" y="1581150"/>
            <a:ext cx="4419600" cy="769441"/>
          </a:xfrm>
          <a:prstGeom prst="rect">
            <a:avLst/>
          </a:prstGeom>
          <a:noFill/>
        </p:spPr>
        <p:txBody>
          <a:bodyPr wrap="square" rtlCol="0">
            <a:spAutoFit/>
          </a:bodyPr>
          <a:lstStyle/>
          <a:p>
            <a:pPr algn="ctr"/>
            <a:r>
              <a:rPr lang="en-US" sz="4400" dirty="0" smtClean="0">
                <a:solidFill>
                  <a:schemeClr val="bg1"/>
                </a:solidFill>
                <a:effectLst>
                  <a:outerShdw blurRad="12700" dist="38100" dir="2700000" algn="tl">
                    <a:srgbClr val="000000">
                      <a:alpha val="81000"/>
                    </a:srgbClr>
                  </a:outerShdw>
                </a:effectLst>
                <a:latin typeface="Master of break" pitchFamily="2" charset="0"/>
              </a:rPr>
              <a:t>God the</a:t>
            </a:r>
            <a:endParaRPr lang="en-US" sz="4400" dirty="0">
              <a:solidFill>
                <a:schemeClr val="bg1"/>
              </a:solidFill>
              <a:effectLst>
                <a:outerShdw blurRad="12700" dist="38100" dir="2700000" algn="tl">
                  <a:srgbClr val="000000">
                    <a:alpha val="81000"/>
                  </a:srgbClr>
                </a:outerShdw>
              </a:effectLst>
              <a:latin typeface="Master of break" pitchFamily="2" charset="0"/>
            </a:endParaRPr>
          </a:p>
        </p:txBody>
      </p:sp>
      <p:cxnSp>
        <p:nvCxnSpPr>
          <p:cNvPr id="8" name="Straight Connector 7"/>
          <p:cNvCxnSpPr/>
          <p:nvPr/>
        </p:nvCxnSpPr>
        <p:spPr>
          <a:xfrm>
            <a:off x="1752600" y="2114550"/>
            <a:ext cx="1524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715000" y="2114550"/>
            <a:ext cx="1524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371600" y="2190750"/>
            <a:ext cx="18288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791200" y="2190750"/>
            <a:ext cx="18288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2971800" y="2394287"/>
            <a:ext cx="3200400" cy="1015663"/>
          </a:xfrm>
          <a:prstGeom prst="rect">
            <a:avLst/>
          </a:prstGeom>
          <a:noFill/>
        </p:spPr>
        <p:txBody>
          <a:bodyPr wrap="square" rtlCol="0">
            <a:spAutoFit/>
          </a:bodyPr>
          <a:lstStyle/>
          <a:p>
            <a:pPr algn="ctr"/>
            <a:r>
              <a:rPr lang="en-US" sz="6000" b="1" dirty="0" smtClean="0">
                <a:solidFill>
                  <a:schemeClr val="bg1"/>
                </a:solidFill>
                <a:effectLst>
                  <a:outerShdw blurRad="38100" dist="38100" dir="2700000" algn="tl">
                    <a:srgbClr val="000000">
                      <a:alpha val="95000"/>
                    </a:srgbClr>
                  </a:outerShdw>
                </a:effectLst>
                <a:latin typeface="Arial" panose="020B0604020202020204" pitchFamily="34" charset="0"/>
                <a:cs typeface="Arial" panose="020B0604020202020204" pitchFamily="34" charset="0"/>
              </a:rPr>
              <a:t>FATHER</a:t>
            </a:r>
            <a:endParaRPr lang="en-US" sz="4000" b="1" dirty="0">
              <a:solidFill>
                <a:schemeClr val="bg1"/>
              </a:solidFill>
              <a:effectLst>
                <a:outerShdw blurRad="38100" dist="38100" dir="2700000" algn="tl">
                  <a:srgbClr val="000000">
                    <a:alpha val="95000"/>
                  </a:srgbClr>
                </a:outerShdw>
              </a:effectLst>
              <a:latin typeface="Master of break" pitchFamily="2" charset="0"/>
              <a:cs typeface="Arial" panose="020B0604020202020204" pitchFamily="34" charset="0"/>
            </a:endParaRPr>
          </a:p>
        </p:txBody>
      </p:sp>
    </p:spTree>
    <p:extLst>
      <p:ext uri="{BB962C8B-B14F-4D97-AF65-F5344CB8AC3E}">
        <p14:creationId xmlns:p14="http://schemas.microsoft.com/office/powerpoint/2010/main" val="9475986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62200" y="1581150"/>
            <a:ext cx="4419600" cy="584775"/>
          </a:xfrm>
          <a:prstGeom prst="rect">
            <a:avLst/>
          </a:prstGeom>
          <a:noFill/>
        </p:spPr>
        <p:txBody>
          <a:bodyPr wrap="square" rtlCol="0">
            <a:spAutoFit/>
          </a:bodyPr>
          <a:lstStyle/>
          <a:p>
            <a:pPr algn="ctr"/>
            <a:r>
              <a:rPr lang="en-US" sz="3200" dirty="0" smtClean="0">
                <a:solidFill>
                  <a:schemeClr val="bg1"/>
                </a:solidFill>
                <a:effectLst>
                  <a:outerShdw blurRad="12700" dist="38100" dir="2700000" algn="tl">
                    <a:srgbClr val="000000">
                      <a:alpha val="81000"/>
                    </a:srgbClr>
                  </a:outerShdw>
                </a:effectLst>
                <a:latin typeface="Master of break" pitchFamily="2" charset="0"/>
              </a:rPr>
              <a:t>The study of God</a:t>
            </a:r>
            <a:endParaRPr lang="en-US" sz="3200" dirty="0">
              <a:solidFill>
                <a:schemeClr val="bg1"/>
              </a:solidFill>
              <a:effectLst>
                <a:outerShdw blurRad="12700" dist="38100" dir="2700000" algn="tl">
                  <a:srgbClr val="000000">
                    <a:alpha val="81000"/>
                  </a:srgbClr>
                </a:outerShdw>
              </a:effectLst>
              <a:latin typeface="Master of break" pitchFamily="2" charset="0"/>
            </a:endParaRPr>
          </a:p>
        </p:txBody>
      </p:sp>
      <p:cxnSp>
        <p:nvCxnSpPr>
          <p:cNvPr id="8" name="Straight Connector 7"/>
          <p:cNvCxnSpPr/>
          <p:nvPr/>
        </p:nvCxnSpPr>
        <p:spPr>
          <a:xfrm>
            <a:off x="2209800" y="2114550"/>
            <a:ext cx="1524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410200" y="2114550"/>
            <a:ext cx="1524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905000" y="2190750"/>
            <a:ext cx="18288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410200" y="2190750"/>
            <a:ext cx="18288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981200" y="2241887"/>
            <a:ext cx="5181600" cy="1015663"/>
          </a:xfrm>
          <a:prstGeom prst="rect">
            <a:avLst/>
          </a:prstGeom>
          <a:noFill/>
        </p:spPr>
        <p:txBody>
          <a:bodyPr wrap="square" rtlCol="0">
            <a:spAutoFit/>
          </a:bodyPr>
          <a:lstStyle/>
          <a:p>
            <a:pPr algn="ctr"/>
            <a:r>
              <a:rPr lang="en-US" sz="6000" b="1" dirty="0" smtClean="0">
                <a:solidFill>
                  <a:schemeClr val="bg1"/>
                </a:solidFill>
                <a:effectLst>
                  <a:outerShdw blurRad="38100" dist="38100" dir="2700000" algn="tl">
                    <a:srgbClr val="000000">
                      <a:alpha val="95000"/>
                    </a:srgbClr>
                  </a:outerShdw>
                </a:effectLst>
                <a:latin typeface="Arial" panose="020B0604020202020204" pitchFamily="34" charset="0"/>
                <a:cs typeface="Arial" panose="020B0604020202020204" pitchFamily="34" charset="0"/>
              </a:rPr>
              <a:t>THEOLOGY</a:t>
            </a:r>
            <a:endParaRPr lang="en-US" sz="4000" b="1" dirty="0">
              <a:solidFill>
                <a:schemeClr val="bg1"/>
              </a:solidFill>
              <a:effectLst>
                <a:outerShdw blurRad="38100" dist="38100" dir="2700000" algn="tl">
                  <a:srgbClr val="000000">
                    <a:alpha val="95000"/>
                  </a:srgbClr>
                </a:outerShdw>
              </a:effectLst>
              <a:latin typeface="Master of break" pitchFamily="2" charset="0"/>
              <a:cs typeface="Arial" panose="020B0604020202020204" pitchFamily="34" charset="0"/>
            </a:endParaRPr>
          </a:p>
        </p:txBody>
      </p:sp>
    </p:spTree>
    <p:extLst>
      <p:ext uri="{BB962C8B-B14F-4D97-AF65-F5344CB8AC3E}">
        <p14:creationId xmlns:p14="http://schemas.microsoft.com/office/powerpoint/2010/main" val="122292949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943600" y="4171950"/>
            <a:ext cx="2743200" cy="461665"/>
          </a:xfrm>
          <a:prstGeom prst="rect">
            <a:avLst/>
          </a:prstGeom>
          <a:noFill/>
        </p:spPr>
        <p:txBody>
          <a:bodyPr wrap="square" rtlCol="0">
            <a:spAutoFit/>
          </a:bodyPr>
          <a:lstStyle/>
          <a:p>
            <a:r>
              <a:rPr lang="en-US" sz="2400" dirty="0" smtClean="0">
                <a:solidFill>
                  <a:schemeClr val="bg1"/>
                </a:solidFill>
                <a:effectLst>
                  <a:outerShdw blurRad="38100" dist="38100" dir="2700000" algn="tl">
                    <a:srgbClr val="000000">
                      <a:alpha val="43137"/>
                    </a:srgbClr>
                  </a:outerShdw>
                </a:effectLst>
                <a:latin typeface="Master of break" pitchFamily="2" charset="0"/>
                <a:cs typeface="Arial" panose="020B0604020202020204" pitchFamily="34" charset="0"/>
              </a:rPr>
              <a:t>Matthew 26:39</a:t>
            </a:r>
            <a:endParaRPr lang="en-US" sz="2400" dirty="0">
              <a:solidFill>
                <a:schemeClr val="bg1"/>
              </a:solidFill>
              <a:effectLst>
                <a:outerShdw blurRad="38100" dist="38100" dir="2700000" algn="tl">
                  <a:srgbClr val="000000">
                    <a:alpha val="43137"/>
                  </a:srgbClr>
                </a:outerShdw>
              </a:effectLst>
              <a:latin typeface="Master of break" pitchFamily="2" charset="0"/>
            </a:endParaRPr>
          </a:p>
        </p:txBody>
      </p:sp>
      <p:sp>
        <p:nvSpPr>
          <p:cNvPr id="6" name="TextBox 5"/>
          <p:cNvSpPr txBox="1"/>
          <p:nvPr/>
        </p:nvSpPr>
        <p:spPr>
          <a:xfrm>
            <a:off x="833907" y="1962150"/>
            <a:ext cx="7543800" cy="1200329"/>
          </a:xfrm>
          <a:prstGeom prst="rect">
            <a:avLst/>
          </a:prstGeom>
          <a:noFill/>
        </p:spPr>
        <p:txBody>
          <a:bodyPr wrap="square" rtlCol="0">
            <a:spAutoFit/>
          </a:bodyPr>
          <a:lstStyle/>
          <a:p>
            <a:pPr algn="ctr"/>
            <a:r>
              <a:rPr lang="en-US" sz="2400" b="1" dirty="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rPr>
              <a:t>“My Father! If it is possible, let this cup of suffering be taken away from me. </a:t>
            </a:r>
            <a:r>
              <a:rPr lang="en-US" sz="2400" b="1" dirty="0" smtClean="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rPr>
              <a:t/>
            </a:r>
            <a:br>
              <a:rPr lang="en-US" sz="2400" b="1" dirty="0" smtClean="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rPr>
            </a:br>
            <a:r>
              <a:rPr lang="en-US" sz="2400" b="1" dirty="0" smtClean="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rPr>
              <a:t>Yet </a:t>
            </a:r>
            <a:r>
              <a:rPr lang="en-US" sz="2400" b="1" dirty="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rPr>
              <a:t>I want your will to be done, not mine</a:t>
            </a:r>
            <a:r>
              <a:rPr lang="en-US" sz="2400" b="1" dirty="0" smtClean="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rPr>
              <a:t>.”</a:t>
            </a:r>
            <a:endParaRPr lang="en-US" sz="2400" b="1" dirty="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endParaRPr>
          </a:p>
        </p:txBody>
      </p:sp>
      <p:sp>
        <p:nvSpPr>
          <p:cNvPr id="9" name="TextBox 8"/>
          <p:cNvSpPr txBox="1"/>
          <p:nvPr/>
        </p:nvSpPr>
        <p:spPr>
          <a:xfrm>
            <a:off x="6096000" y="4552950"/>
            <a:ext cx="2362200" cy="276999"/>
          </a:xfrm>
          <a:prstGeom prst="rect">
            <a:avLst/>
          </a:prstGeom>
          <a:noFill/>
        </p:spPr>
        <p:txBody>
          <a:bodyPr wrap="square" rtlCol="0">
            <a:spAutoFit/>
          </a:bodyPr>
          <a:lstStyle/>
          <a:p>
            <a:r>
              <a:rPr lang="en-US" sz="1200" dirty="0" smtClean="0">
                <a:solidFill>
                  <a:schemeClr val="bg1"/>
                </a:solidFill>
                <a:effectLst>
                  <a:outerShdw blurRad="38100" dist="38100" dir="2700000" algn="tl">
                    <a:srgbClr val="000000">
                      <a:alpha val="43137"/>
                    </a:srgbClr>
                  </a:outerShdw>
                </a:effectLst>
                <a:latin typeface="Trebuchet MS" panose="020B0603020202020204" pitchFamily="34" charset="0"/>
              </a:rPr>
              <a:t>NEW LIVING TRANSLATION</a:t>
            </a:r>
            <a:endParaRPr lang="en-US" sz="1200" dirty="0">
              <a:solidFill>
                <a:schemeClr val="bg1"/>
              </a:solidFill>
              <a:effectLst>
                <a:outerShdw blurRad="38100" dist="38100" dir="2700000" algn="tl">
                  <a:srgbClr val="000000">
                    <a:alpha val="43137"/>
                  </a:srgbClr>
                </a:outerShdw>
              </a:effectLst>
              <a:latin typeface="Trebuchet MS" panose="020B0603020202020204" pitchFamily="34" charset="0"/>
            </a:endParaRPr>
          </a:p>
        </p:txBody>
      </p:sp>
    </p:spTree>
    <p:extLst>
      <p:ext uri="{BB962C8B-B14F-4D97-AF65-F5344CB8AC3E}">
        <p14:creationId xmlns:p14="http://schemas.microsoft.com/office/powerpoint/2010/main" val="23639039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62200" y="1581150"/>
            <a:ext cx="4419600" cy="769441"/>
          </a:xfrm>
          <a:prstGeom prst="rect">
            <a:avLst/>
          </a:prstGeom>
          <a:noFill/>
        </p:spPr>
        <p:txBody>
          <a:bodyPr wrap="square" rtlCol="0">
            <a:spAutoFit/>
          </a:bodyPr>
          <a:lstStyle/>
          <a:p>
            <a:pPr algn="ctr"/>
            <a:r>
              <a:rPr lang="en-US" sz="4400" dirty="0" smtClean="0">
                <a:solidFill>
                  <a:schemeClr val="bg1"/>
                </a:solidFill>
                <a:effectLst>
                  <a:outerShdw blurRad="12700" dist="38100" dir="2700000" algn="tl">
                    <a:srgbClr val="000000">
                      <a:alpha val="81000"/>
                    </a:srgbClr>
                  </a:outerShdw>
                </a:effectLst>
                <a:latin typeface="Master of break" pitchFamily="2" charset="0"/>
              </a:rPr>
              <a:t>What’s in the</a:t>
            </a:r>
            <a:endParaRPr lang="en-US" sz="4400" dirty="0">
              <a:solidFill>
                <a:schemeClr val="bg1"/>
              </a:solidFill>
              <a:effectLst>
                <a:outerShdw blurRad="12700" dist="38100" dir="2700000" algn="tl">
                  <a:srgbClr val="000000">
                    <a:alpha val="81000"/>
                  </a:srgbClr>
                </a:outerShdw>
              </a:effectLst>
              <a:latin typeface="Master of break" pitchFamily="2" charset="0"/>
            </a:endParaRPr>
          </a:p>
        </p:txBody>
      </p:sp>
      <p:cxnSp>
        <p:nvCxnSpPr>
          <p:cNvPr id="8" name="Straight Connector 7"/>
          <p:cNvCxnSpPr/>
          <p:nvPr/>
        </p:nvCxnSpPr>
        <p:spPr>
          <a:xfrm>
            <a:off x="1295400" y="2114550"/>
            <a:ext cx="1524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172200" y="2114550"/>
            <a:ext cx="1524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990600" y="2190750"/>
            <a:ext cx="18288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248400" y="2190750"/>
            <a:ext cx="18288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762000" y="2114550"/>
            <a:ext cx="7924800" cy="1015663"/>
          </a:xfrm>
          <a:prstGeom prst="rect">
            <a:avLst/>
          </a:prstGeom>
          <a:noFill/>
        </p:spPr>
        <p:txBody>
          <a:bodyPr wrap="square" rtlCol="0">
            <a:spAutoFit/>
          </a:bodyPr>
          <a:lstStyle/>
          <a:p>
            <a:r>
              <a:rPr lang="en-US" sz="6000" b="1" dirty="0" smtClean="0">
                <a:solidFill>
                  <a:schemeClr val="bg1"/>
                </a:solidFill>
                <a:effectLst>
                  <a:outerShdw blurRad="38100" dist="38100" dir="2700000" algn="tl">
                    <a:srgbClr val="000000">
                      <a:alpha val="95000"/>
                    </a:srgbClr>
                  </a:outerShdw>
                </a:effectLst>
                <a:latin typeface="Arial" panose="020B0604020202020204" pitchFamily="34" charset="0"/>
                <a:cs typeface="Arial" panose="020B0604020202020204" pitchFamily="34" charset="0"/>
              </a:rPr>
              <a:t>SPAGHETTI SAUCE?</a:t>
            </a:r>
            <a:endParaRPr lang="en-US" sz="6000" b="1" dirty="0">
              <a:solidFill>
                <a:schemeClr val="bg1"/>
              </a:solidFill>
              <a:effectLst>
                <a:outerShdw blurRad="38100" dist="38100" dir="2700000" algn="tl">
                  <a:srgbClr val="000000">
                    <a:alpha val="95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279044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80747890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33907" y="1962150"/>
            <a:ext cx="7543800" cy="1200329"/>
          </a:xfrm>
          <a:prstGeom prst="rect">
            <a:avLst/>
          </a:prstGeom>
          <a:noFill/>
        </p:spPr>
        <p:txBody>
          <a:bodyPr wrap="square" rtlCol="0">
            <a:spAutoFit/>
          </a:bodyPr>
          <a:lstStyle/>
          <a:p>
            <a:pPr algn="ctr"/>
            <a:r>
              <a:rPr lang="en-US" sz="2400" b="1" dirty="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rPr>
              <a:t>omnipotent (all powerful</a:t>
            </a:r>
            <a:r>
              <a:rPr lang="en-US" sz="2400" b="1" dirty="0" smtClean="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rPr>
              <a:t>) </a:t>
            </a:r>
            <a:br>
              <a:rPr lang="en-US" sz="2400" b="1" dirty="0" smtClean="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rPr>
            </a:br>
            <a:r>
              <a:rPr lang="en-US" sz="2400" b="1" dirty="0" smtClean="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rPr>
              <a:t>omniscient </a:t>
            </a:r>
            <a:r>
              <a:rPr lang="en-US" sz="2400" b="1" dirty="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rPr>
              <a:t>(all-knowing</a:t>
            </a:r>
            <a:r>
              <a:rPr lang="en-US" sz="2400" b="1" dirty="0" smtClean="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rPr>
              <a:t>) </a:t>
            </a:r>
            <a:br>
              <a:rPr lang="en-US" sz="2400" b="1" dirty="0" smtClean="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rPr>
            </a:br>
            <a:r>
              <a:rPr lang="en-US" sz="2400" b="1" dirty="0" smtClean="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rPr>
              <a:t>omnipresent </a:t>
            </a:r>
            <a:r>
              <a:rPr lang="en-US" sz="2400" b="1" dirty="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rPr>
              <a:t>(everywhere</a:t>
            </a:r>
            <a:r>
              <a:rPr lang="en-US" sz="2400" b="1" dirty="0" smtClean="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rPr>
              <a:t>)</a:t>
            </a:r>
            <a:endParaRPr lang="en-US" sz="2400" b="1" dirty="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902316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43189628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62200" y="1581150"/>
            <a:ext cx="4419600" cy="769441"/>
          </a:xfrm>
          <a:prstGeom prst="rect">
            <a:avLst/>
          </a:prstGeom>
          <a:noFill/>
        </p:spPr>
        <p:txBody>
          <a:bodyPr wrap="square" rtlCol="0">
            <a:spAutoFit/>
          </a:bodyPr>
          <a:lstStyle/>
          <a:p>
            <a:pPr algn="ctr"/>
            <a:r>
              <a:rPr lang="en-US" sz="4400" dirty="0" smtClean="0">
                <a:solidFill>
                  <a:schemeClr val="bg1"/>
                </a:solidFill>
                <a:effectLst>
                  <a:outerShdw blurRad="12700" dist="38100" dir="2700000" algn="tl">
                    <a:srgbClr val="000000">
                      <a:alpha val="81000"/>
                    </a:srgbClr>
                  </a:outerShdw>
                </a:effectLst>
                <a:latin typeface="Master of break" pitchFamily="2" charset="0"/>
              </a:rPr>
              <a:t>God the</a:t>
            </a:r>
            <a:endParaRPr lang="en-US" sz="4400" dirty="0">
              <a:solidFill>
                <a:schemeClr val="bg1"/>
              </a:solidFill>
              <a:effectLst>
                <a:outerShdw blurRad="12700" dist="38100" dir="2700000" algn="tl">
                  <a:srgbClr val="000000">
                    <a:alpha val="81000"/>
                  </a:srgbClr>
                </a:outerShdw>
              </a:effectLst>
              <a:latin typeface="Master of break" pitchFamily="2" charset="0"/>
            </a:endParaRPr>
          </a:p>
        </p:txBody>
      </p:sp>
      <p:cxnSp>
        <p:nvCxnSpPr>
          <p:cNvPr id="8" name="Straight Connector 7"/>
          <p:cNvCxnSpPr/>
          <p:nvPr/>
        </p:nvCxnSpPr>
        <p:spPr>
          <a:xfrm>
            <a:off x="1752600" y="2114550"/>
            <a:ext cx="1524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715000" y="2114550"/>
            <a:ext cx="1524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371600" y="2190750"/>
            <a:ext cx="18288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791200" y="2190750"/>
            <a:ext cx="18288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2971800" y="2266950"/>
            <a:ext cx="3200400" cy="1015663"/>
          </a:xfrm>
          <a:prstGeom prst="rect">
            <a:avLst/>
          </a:prstGeom>
          <a:noFill/>
        </p:spPr>
        <p:txBody>
          <a:bodyPr wrap="square" rtlCol="0">
            <a:spAutoFit/>
          </a:bodyPr>
          <a:lstStyle/>
          <a:p>
            <a:pPr algn="ctr"/>
            <a:r>
              <a:rPr lang="en-US" sz="6000" b="1" dirty="0" smtClean="0">
                <a:solidFill>
                  <a:schemeClr val="bg1"/>
                </a:solidFill>
                <a:effectLst>
                  <a:outerShdw blurRad="38100" dist="38100" dir="2700000" algn="tl">
                    <a:srgbClr val="000000">
                      <a:alpha val="95000"/>
                    </a:srgbClr>
                  </a:outerShdw>
                </a:effectLst>
                <a:latin typeface="Arial" panose="020B0604020202020204" pitchFamily="34" charset="0"/>
                <a:cs typeface="Arial" panose="020B0604020202020204" pitchFamily="34" charset="0"/>
              </a:rPr>
              <a:t>SON</a:t>
            </a:r>
            <a:endParaRPr lang="en-US" sz="4000" b="1" dirty="0">
              <a:solidFill>
                <a:schemeClr val="bg1"/>
              </a:solidFill>
              <a:effectLst>
                <a:outerShdw blurRad="38100" dist="38100" dir="2700000" algn="tl">
                  <a:srgbClr val="000000">
                    <a:alpha val="95000"/>
                  </a:srgbClr>
                </a:outerShdw>
              </a:effectLst>
              <a:latin typeface="Master of break" pitchFamily="2" charset="0"/>
              <a:cs typeface="Arial" panose="020B0604020202020204" pitchFamily="34" charset="0"/>
            </a:endParaRPr>
          </a:p>
        </p:txBody>
      </p:sp>
    </p:spTree>
    <p:extLst>
      <p:ext uri="{BB962C8B-B14F-4D97-AF65-F5344CB8AC3E}">
        <p14:creationId xmlns:p14="http://schemas.microsoft.com/office/powerpoint/2010/main" val="381786699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62200" y="1581150"/>
            <a:ext cx="4419600" cy="584775"/>
          </a:xfrm>
          <a:prstGeom prst="rect">
            <a:avLst/>
          </a:prstGeom>
          <a:noFill/>
        </p:spPr>
        <p:txBody>
          <a:bodyPr wrap="square" rtlCol="0">
            <a:spAutoFit/>
          </a:bodyPr>
          <a:lstStyle/>
          <a:p>
            <a:pPr algn="ctr"/>
            <a:r>
              <a:rPr lang="en-US" sz="3200" dirty="0" smtClean="0">
                <a:solidFill>
                  <a:schemeClr val="bg1"/>
                </a:solidFill>
                <a:effectLst>
                  <a:outerShdw blurRad="12700" dist="38100" dir="2700000" algn="tl">
                    <a:srgbClr val="000000">
                      <a:alpha val="81000"/>
                    </a:srgbClr>
                  </a:outerShdw>
                </a:effectLst>
                <a:latin typeface="Master of break" pitchFamily="2" charset="0"/>
              </a:rPr>
              <a:t>The study of  Jesus</a:t>
            </a:r>
            <a:endParaRPr lang="en-US" sz="3200" dirty="0">
              <a:solidFill>
                <a:schemeClr val="bg1"/>
              </a:solidFill>
              <a:effectLst>
                <a:outerShdw blurRad="12700" dist="38100" dir="2700000" algn="tl">
                  <a:srgbClr val="000000">
                    <a:alpha val="81000"/>
                  </a:srgbClr>
                </a:outerShdw>
              </a:effectLst>
              <a:latin typeface="Master of break" pitchFamily="2" charset="0"/>
            </a:endParaRPr>
          </a:p>
        </p:txBody>
      </p:sp>
      <p:cxnSp>
        <p:nvCxnSpPr>
          <p:cNvPr id="8" name="Straight Connector 7"/>
          <p:cNvCxnSpPr/>
          <p:nvPr/>
        </p:nvCxnSpPr>
        <p:spPr>
          <a:xfrm>
            <a:off x="2209800" y="2114550"/>
            <a:ext cx="1524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410200" y="2114550"/>
            <a:ext cx="1524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905000" y="2190750"/>
            <a:ext cx="18288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410200" y="2190750"/>
            <a:ext cx="18288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447800" y="2241887"/>
            <a:ext cx="6019800" cy="1015663"/>
          </a:xfrm>
          <a:prstGeom prst="rect">
            <a:avLst/>
          </a:prstGeom>
          <a:noFill/>
        </p:spPr>
        <p:txBody>
          <a:bodyPr wrap="square" rtlCol="0">
            <a:spAutoFit/>
          </a:bodyPr>
          <a:lstStyle/>
          <a:p>
            <a:pPr algn="ctr"/>
            <a:r>
              <a:rPr lang="en-US" sz="6000" b="1" dirty="0" smtClean="0">
                <a:solidFill>
                  <a:schemeClr val="bg1"/>
                </a:solidFill>
                <a:effectLst>
                  <a:outerShdw blurRad="38100" dist="38100" dir="2700000" algn="tl">
                    <a:srgbClr val="000000">
                      <a:alpha val="95000"/>
                    </a:srgbClr>
                  </a:outerShdw>
                </a:effectLst>
                <a:latin typeface="Arial" panose="020B0604020202020204" pitchFamily="34" charset="0"/>
                <a:cs typeface="Arial" panose="020B0604020202020204" pitchFamily="34" charset="0"/>
              </a:rPr>
              <a:t>CHRISTOLOGY</a:t>
            </a:r>
            <a:endParaRPr lang="en-US" sz="4000" b="1" dirty="0">
              <a:solidFill>
                <a:schemeClr val="bg1"/>
              </a:solidFill>
              <a:effectLst>
                <a:outerShdw blurRad="38100" dist="38100" dir="2700000" algn="tl">
                  <a:srgbClr val="000000">
                    <a:alpha val="95000"/>
                  </a:srgbClr>
                </a:outerShdw>
              </a:effectLst>
              <a:latin typeface="Master of break" pitchFamily="2" charset="0"/>
              <a:cs typeface="Arial" panose="020B0604020202020204" pitchFamily="34" charset="0"/>
            </a:endParaRPr>
          </a:p>
        </p:txBody>
      </p:sp>
    </p:spTree>
    <p:extLst>
      <p:ext uri="{BB962C8B-B14F-4D97-AF65-F5344CB8AC3E}">
        <p14:creationId xmlns:p14="http://schemas.microsoft.com/office/powerpoint/2010/main" val="122292949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943600" y="4171950"/>
            <a:ext cx="2743200" cy="461665"/>
          </a:xfrm>
          <a:prstGeom prst="rect">
            <a:avLst/>
          </a:prstGeom>
          <a:noFill/>
        </p:spPr>
        <p:txBody>
          <a:bodyPr wrap="square" rtlCol="0">
            <a:spAutoFit/>
          </a:bodyPr>
          <a:lstStyle/>
          <a:p>
            <a:r>
              <a:rPr lang="en-US" sz="2400" dirty="0" smtClean="0">
                <a:solidFill>
                  <a:schemeClr val="bg1"/>
                </a:solidFill>
                <a:effectLst>
                  <a:outerShdw blurRad="38100" dist="38100" dir="2700000" algn="tl">
                    <a:srgbClr val="000000">
                      <a:alpha val="43137"/>
                    </a:srgbClr>
                  </a:outerShdw>
                </a:effectLst>
                <a:latin typeface="Master of break" pitchFamily="2" charset="0"/>
                <a:cs typeface="Arial" panose="020B0604020202020204" pitchFamily="34" charset="0"/>
              </a:rPr>
              <a:t>Colossians 1:15</a:t>
            </a:r>
            <a:endParaRPr lang="en-US" sz="2400" dirty="0">
              <a:solidFill>
                <a:schemeClr val="bg1"/>
              </a:solidFill>
              <a:effectLst>
                <a:outerShdw blurRad="38100" dist="38100" dir="2700000" algn="tl">
                  <a:srgbClr val="000000">
                    <a:alpha val="43137"/>
                  </a:srgbClr>
                </a:outerShdw>
              </a:effectLst>
              <a:latin typeface="Master of break" pitchFamily="2" charset="0"/>
            </a:endParaRPr>
          </a:p>
        </p:txBody>
      </p:sp>
      <p:sp>
        <p:nvSpPr>
          <p:cNvPr id="6" name="TextBox 5"/>
          <p:cNvSpPr txBox="1"/>
          <p:nvPr/>
        </p:nvSpPr>
        <p:spPr>
          <a:xfrm>
            <a:off x="833907" y="2191104"/>
            <a:ext cx="7543800" cy="461665"/>
          </a:xfrm>
          <a:prstGeom prst="rect">
            <a:avLst/>
          </a:prstGeom>
          <a:noFill/>
        </p:spPr>
        <p:txBody>
          <a:bodyPr wrap="square" rtlCol="0">
            <a:spAutoFit/>
          </a:bodyPr>
          <a:lstStyle/>
          <a:p>
            <a:pPr algn="ctr"/>
            <a:r>
              <a:rPr lang="en-US" sz="2400" b="1" dirty="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rPr>
              <a:t>Christ is the visible image of the invisible God. </a:t>
            </a:r>
          </a:p>
        </p:txBody>
      </p:sp>
      <p:sp>
        <p:nvSpPr>
          <p:cNvPr id="9" name="TextBox 8"/>
          <p:cNvSpPr txBox="1"/>
          <p:nvPr/>
        </p:nvSpPr>
        <p:spPr>
          <a:xfrm>
            <a:off x="6096000" y="4552950"/>
            <a:ext cx="2362200" cy="276999"/>
          </a:xfrm>
          <a:prstGeom prst="rect">
            <a:avLst/>
          </a:prstGeom>
          <a:noFill/>
        </p:spPr>
        <p:txBody>
          <a:bodyPr wrap="square" rtlCol="0">
            <a:spAutoFit/>
          </a:bodyPr>
          <a:lstStyle/>
          <a:p>
            <a:r>
              <a:rPr lang="en-US" sz="1200" dirty="0" smtClean="0">
                <a:solidFill>
                  <a:schemeClr val="bg1"/>
                </a:solidFill>
                <a:effectLst>
                  <a:outerShdw blurRad="38100" dist="38100" dir="2700000" algn="tl">
                    <a:srgbClr val="000000">
                      <a:alpha val="43137"/>
                    </a:srgbClr>
                  </a:outerShdw>
                </a:effectLst>
                <a:latin typeface="Trebuchet MS" panose="020B0603020202020204" pitchFamily="34" charset="0"/>
              </a:rPr>
              <a:t>NEW LIVING TRANSLATION</a:t>
            </a:r>
            <a:endParaRPr lang="en-US" sz="1200" dirty="0">
              <a:solidFill>
                <a:schemeClr val="bg1"/>
              </a:solidFill>
              <a:effectLst>
                <a:outerShdw blurRad="38100" dist="38100" dir="2700000" algn="tl">
                  <a:srgbClr val="000000">
                    <a:alpha val="43137"/>
                  </a:srgbClr>
                </a:outerShdw>
              </a:effectLst>
              <a:latin typeface="Trebuchet MS" panose="020B0603020202020204" pitchFamily="34" charset="0"/>
            </a:endParaRPr>
          </a:p>
        </p:txBody>
      </p:sp>
    </p:spTree>
    <p:extLst>
      <p:ext uri="{BB962C8B-B14F-4D97-AF65-F5344CB8AC3E}">
        <p14:creationId xmlns:p14="http://schemas.microsoft.com/office/powerpoint/2010/main" val="221071869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425008090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943600" y="4171950"/>
            <a:ext cx="2743200" cy="461665"/>
          </a:xfrm>
          <a:prstGeom prst="rect">
            <a:avLst/>
          </a:prstGeom>
          <a:noFill/>
        </p:spPr>
        <p:txBody>
          <a:bodyPr wrap="square" rtlCol="0">
            <a:spAutoFit/>
          </a:bodyPr>
          <a:lstStyle/>
          <a:p>
            <a:r>
              <a:rPr lang="en-US" sz="2400" dirty="0" smtClean="0">
                <a:solidFill>
                  <a:schemeClr val="bg1"/>
                </a:solidFill>
                <a:effectLst>
                  <a:outerShdw blurRad="38100" dist="38100" dir="2700000" algn="tl">
                    <a:srgbClr val="000000">
                      <a:alpha val="43137"/>
                    </a:srgbClr>
                  </a:outerShdw>
                </a:effectLst>
                <a:latin typeface="Master of break" pitchFamily="2" charset="0"/>
                <a:cs typeface="Arial" panose="020B0604020202020204" pitchFamily="34" charset="0"/>
              </a:rPr>
              <a:t>Colossians 1:15</a:t>
            </a:r>
            <a:endParaRPr lang="en-US" sz="2400" dirty="0">
              <a:solidFill>
                <a:schemeClr val="bg1"/>
              </a:solidFill>
              <a:effectLst>
                <a:outerShdw blurRad="38100" dist="38100" dir="2700000" algn="tl">
                  <a:srgbClr val="000000">
                    <a:alpha val="43137"/>
                  </a:srgbClr>
                </a:outerShdw>
              </a:effectLst>
              <a:latin typeface="Master of break" pitchFamily="2" charset="0"/>
            </a:endParaRPr>
          </a:p>
        </p:txBody>
      </p:sp>
      <p:sp>
        <p:nvSpPr>
          <p:cNvPr id="6" name="TextBox 5"/>
          <p:cNvSpPr txBox="1"/>
          <p:nvPr/>
        </p:nvSpPr>
        <p:spPr>
          <a:xfrm>
            <a:off x="833907" y="2191104"/>
            <a:ext cx="7543800" cy="830997"/>
          </a:xfrm>
          <a:prstGeom prst="rect">
            <a:avLst/>
          </a:prstGeom>
          <a:noFill/>
        </p:spPr>
        <p:txBody>
          <a:bodyPr wrap="square" rtlCol="0">
            <a:spAutoFit/>
          </a:bodyPr>
          <a:lstStyle/>
          <a:p>
            <a:pPr algn="ctr"/>
            <a:r>
              <a:rPr lang="en-US" sz="2400" b="1" dirty="0" smtClean="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rPr>
              <a:t>Theophany</a:t>
            </a:r>
            <a:r>
              <a:rPr lang="en-US" sz="2400" b="1" dirty="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rPr>
              <a:t>: </a:t>
            </a:r>
            <a:r>
              <a:rPr lang="en-US" sz="2400" b="1" dirty="0" smtClean="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rPr>
              <a:t>visible manifestation in Old Testament</a:t>
            </a:r>
            <a:br>
              <a:rPr lang="en-US" sz="2400" b="1" dirty="0" smtClean="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rPr>
            </a:br>
            <a:r>
              <a:rPr lang="en-US" sz="2400" b="1" dirty="0" smtClean="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rPr>
              <a:t>Incarnation</a:t>
            </a:r>
            <a:r>
              <a:rPr lang="en-US" sz="2400" b="1" dirty="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rPr>
              <a:t>: </a:t>
            </a:r>
            <a:r>
              <a:rPr lang="en-US" sz="2400" b="1" dirty="0" smtClean="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rPr>
              <a:t>Jesus became </a:t>
            </a:r>
            <a:r>
              <a:rPr lang="en-US" sz="2400" b="1" dirty="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rPr>
              <a:t>human</a:t>
            </a:r>
          </a:p>
        </p:txBody>
      </p:sp>
      <p:sp>
        <p:nvSpPr>
          <p:cNvPr id="9" name="TextBox 8"/>
          <p:cNvSpPr txBox="1"/>
          <p:nvPr/>
        </p:nvSpPr>
        <p:spPr>
          <a:xfrm>
            <a:off x="6096000" y="4552950"/>
            <a:ext cx="2362200" cy="276999"/>
          </a:xfrm>
          <a:prstGeom prst="rect">
            <a:avLst/>
          </a:prstGeom>
          <a:noFill/>
        </p:spPr>
        <p:txBody>
          <a:bodyPr wrap="square" rtlCol="0">
            <a:spAutoFit/>
          </a:bodyPr>
          <a:lstStyle/>
          <a:p>
            <a:r>
              <a:rPr lang="en-US" sz="1200" dirty="0" smtClean="0">
                <a:solidFill>
                  <a:schemeClr val="bg1"/>
                </a:solidFill>
                <a:effectLst>
                  <a:outerShdw blurRad="38100" dist="38100" dir="2700000" algn="tl">
                    <a:srgbClr val="000000">
                      <a:alpha val="43137"/>
                    </a:srgbClr>
                  </a:outerShdw>
                </a:effectLst>
                <a:latin typeface="Trebuchet MS" panose="020B0603020202020204" pitchFamily="34" charset="0"/>
              </a:rPr>
              <a:t>NEW LIVING TRANSLATION</a:t>
            </a:r>
            <a:endParaRPr lang="en-US" sz="1200" dirty="0">
              <a:solidFill>
                <a:schemeClr val="bg1"/>
              </a:solidFill>
              <a:effectLst>
                <a:outerShdw blurRad="38100" dist="38100" dir="2700000" algn="tl">
                  <a:srgbClr val="000000">
                    <a:alpha val="43137"/>
                  </a:srgbClr>
                </a:outerShdw>
              </a:effectLst>
              <a:latin typeface="Trebuchet MS" panose="020B0603020202020204" pitchFamily="34" charset="0"/>
            </a:endParaRPr>
          </a:p>
        </p:txBody>
      </p:sp>
    </p:spTree>
    <p:extLst>
      <p:ext uri="{BB962C8B-B14F-4D97-AF65-F5344CB8AC3E}">
        <p14:creationId xmlns:p14="http://schemas.microsoft.com/office/powerpoint/2010/main" val="167374089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28090999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943600" y="4171950"/>
            <a:ext cx="2743200" cy="461665"/>
          </a:xfrm>
          <a:prstGeom prst="rect">
            <a:avLst/>
          </a:prstGeom>
          <a:noFill/>
        </p:spPr>
        <p:txBody>
          <a:bodyPr wrap="square" rtlCol="0">
            <a:spAutoFit/>
          </a:bodyPr>
          <a:lstStyle/>
          <a:p>
            <a:r>
              <a:rPr lang="en-US" sz="2400" dirty="0" smtClean="0">
                <a:solidFill>
                  <a:schemeClr val="bg1"/>
                </a:solidFill>
                <a:effectLst>
                  <a:outerShdw blurRad="38100" dist="38100" dir="2700000" algn="tl">
                    <a:srgbClr val="000000">
                      <a:alpha val="43137"/>
                    </a:srgbClr>
                  </a:outerShdw>
                </a:effectLst>
                <a:latin typeface="Master of break" pitchFamily="2" charset="0"/>
                <a:cs typeface="Arial" panose="020B0604020202020204" pitchFamily="34" charset="0"/>
              </a:rPr>
              <a:t>Colossians 1:15</a:t>
            </a:r>
            <a:endParaRPr lang="en-US" sz="2400" dirty="0">
              <a:solidFill>
                <a:schemeClr val="bg1"/>
              </a:solidFill>
              <a:effectLst>
                <a:outerShdw blurRad="38100" dist="38100" dir="2700000" algn="tl">
                  <a:srgbClr val="000000">
                    <a:alpha val="43137"/>
                  </a:srgbClr>
                </a:outerShdw>
              </a:effectLst>
              <a:latin typeface="Master of break" pitchFamily="2" charset="0"/>
            </a:endParaRPr>
          </a:p>
        </p:txBody>
      </p:sp>
      <p:sp>
        <p:nvSpPr>
          <p:cNvPr id="6" name="TextBox 5"/>
          <p:cNvSpPr txBox="1"/>
          <p:nvPr/>
        </p:nvSpPr>
        <p:spPr>
          <a:xfrm>
            <a:off x="833907" y="2191104"/>
            <a:ext cx="7543800" cy="1200329"/>
          </a:xfrm>
          <a:prstGeom prst="rect">
            <a:avLst/>
          </a:prstGeom>
          <a:noFill/>
        </p:spPr>
        <p:txBody>
          <a:bodyPr wrap="square" rtlCol="0">
            <a:spAutoFit/>
          </a:bodyPr>
          <a:lstStyle/>
          <a:p>
            <a:pPr algn="ctr"/>
            <a:r>
              <a:rPr lang="en-US" sz="2400" b="1" dirty="0" smtClean="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rPr>
              <a:t>Messiah</a:t>
            </a:r>
            <a:br>
              <a:rPr lang="en-US" sz="2400" b="1" dirty="0" smtClean="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rPr>
            </a:br>
            <a:r>
              <a:rPr lang="en-US" sz="2400" b="1" dirty="0" smtClean="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rPr>
              <a:t>Lord Jesus Christ</a:t>
            </a:r>
            <a:br>
              <a:rPr lang="en-US" sz="2400" b="1" dirty="0" smtClean="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rPr>
            </a:br>
            <a:endParaRPr lang="en-US" sz="2400" b="1" dirty="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endParaRPr>
          </a:p>
        </p:txBody>
      </p:sp>
      <p:sp>
        <p:nvSpPr>
          <p:cNvPr id="9" name="TextBox 8"/>
          <p:cNvSpPr txBox="1"/>
          <p:nvPr/>
        </p:nvSpPr>
        <p:spPr>
          <a:xfrm>
            <a:off x="6096000" y="4552950"/>
            <a:ext cx="2362200" cy="276999"/>
          </a:xfrm>
          <a:prstGeom prst="rect">
            <a:avLst/>
          </a:prstGeom>
          <a:noFill/>
        </p:spPr>
        <p:txBody>
          <a:bodyPr wrap="square" rtlCol="0">
            <a:spAutoFit/>
          </a:bodyPr>
          <a:lstStyle/>
          <a:p>
            <a:r>
              <a:rPr lang="en-US" sz="1200" dirty="0" smtClean="0">
                <a:solidFill>
                  <a:schemeClr val="bg1"/>
                </a:solidFill>
                <a:effectLst>
                  <a:outerShdw blurRad="38100" dist="38100" dir="2700000" algn="tl">
                    <a:srgbClr val="000000">
                      <a:alpha val="43137"/>
                    </a:srgbClr>
                  </a:outerShdw>
                </a:effectLst>
                <a:latin typeface="Trebuchet MS" panose="020B0603020202020204" pitchFamily="34" charset="0"/>
              </a:rPr>
              <a:t>NEW LIVING TRANSLATION</a:t>
            </a:r>
            <a:endParaRPr lang="en-US" sz="1200" dirty="0">
              <a:solidFill>
                <a:schemeClr val="bg1"/>
              </a:solidFill>
              <a:effectLst>
                <a:outerShdw blurRad="38100" dist="38100" dir="2700000" algn="tl">
                  <a:srgbClr val="000000">
                    <a:alpha val="43137"/>
                  </a:srgbClr>
                </a:outerShdw>
              </a:effectLst>
              <a:latin typeface="Trebuchet MS" panose="020B0603020202020204" pitchFamily="34" charset="0"/>
            </a:endParaRPr>
          </a:p>
        </p:txBody>
      </p:sp>
    </p:spTree>
    <p:extLst>
      <p:ext uri="{BB962C8B-B14F-4D97-AF65-F5344CB8AC3E}">
        <p14:creationId xmlns:p14="http://schemas.microsoft.com/office/powerpoint/2010/main" val="4982329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57707" y="2495550"/>
            <a:ext cx="7924800" cy="646331"/>
          </a:xfrm>
          <a:prstGeom prst="rect">
            <a:avLst/>
          </a:prstGeom>
          <a:noFill/>
        </p:spPr>
        <p:txBody>
          <a:bodyPr wrap="square" rtlCol="0">
            <a:spAutoFit/>
          </a:bodyPr>
          <a:lstStyle/>
          <a:p>
            <a:pPr algn="ctr"/>
            <a:r>
              <a:rPr lang="en-US" sz="3600" b="1" dirty="0" smtClean="0">
                <a:solidFill>
                  <a:schemeClr val="bg1"/>
                </a:solidFill>
                <a:effectLst>
                  <a:outerShdw blurRad="88900" dist="114300" dir="3300000" algn="tl">
                    <a:srgbClr val="000000">
                      <a:alpha val="71000"/>
                    </a:srgbClr>
                  </a:outerShdw>
                </a:effectLst>
                <a:latin typeface="Arial" panose="020B0604020202020204" pitchFamily="34" charset="0"/>
                <a:cs typeface="Arial" panose="020B0604020202020204" pitchFamily="34" charset="0"/>
              </a:rPr>
              <a:t>CHRISTIANS SHOULD KNOW</a:t>
            </a:r>
            <a:endParaRPr lang="en-US" sz="3600" b="1" dirty="0">
              <a:solidFill>
                <a:schemeClr val="bg1"/>
              </a:solidFill>
              <a:effectLst>
                <a:outerShdw blurRad="88900" dist="114300" dir="3300000" algn="tl">
                  <a:srgbClr val="000000">
                    <a:alpha val="71000"/>
                  </a:srgbClr>
                </a:outerShdw>
              </a:effectLst>
              <a:latin typeface="Arial" panose="020B0604020202020204" pitchFamily="34" charset="0"/>
              <a:cs typeface="Arial" panose="020B0604020202020204" pitchFamily="34" charset="0"/>
            </a:endParaRPr>
          </a:p>
        </p:txBody>
      </p:sp>
      <p:cxnSp>
        <p:nvCxnSpPr>
          <p:cNvPr id="5" name="Straight Connector 4"/>
          <p:cNvCxnSpPr/>
          <p:nvPr/>
        </p:nvCxnSpPr>
        <p:spPr>
          <a:xfrm>
            <a:off x="990600" y="2419350"/>
            <a:ext cx="6934200" cy="0"/>
          </a:xfrm>
          <a:prstGeom prst="line">
            <a:avLst/>
          </a:prstGeom>
          <a:ln w="22225">
            <a:solidFill>
              <a:schemeClr val="bg1"/>
            </a:solidFill>
          </a:ln>
          <a:effectLst>
            <a:outerShdw blurRad="88900" dist="50800" dir="108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1524000" y="1581150"/>
            <a:ext cx="6477000" cy="1107996"/>
          </a:xfrm>
          <a:prstGeom prst="rect">
            <a:avLst/>
          </a:prstGeom>
          <a:noFill/>
        </p:spPr>
        <p:txBody>
          <a:bodyPr wrap="square" rtlCol="0">
            <a:spAutoFit/>
          </a:bodyPr>
          <a:lstStyle/>
          <a:p>
            <a:pPr algn="ctr"/>
            <a:r>
              <a:rPr lang="en-US" sz="6000" dirty="0" smtClean="0">
                <a:solidFill>
                  <a:schemeClr val="bg1"/>
                </a:solidFill>
                <a:effectLst>
                  <a:outerShdw blurRad="38100" dist="38100" dir="2700000" algn="tl">
                    <a:srgbClr val="000000">
                      <a:alpha val="93000"/>
                    </a:srgbClr>
                  </a:outerShdw>
                </a:effectLst>
                <a:latin typeface="Master of break" pitchFamily="2" charset="0"/>
              </a:rPr>
              <a:t>Ten  </a:t>
            </a:r>
            <a:r>
              <a:rPr lang="en-US" sz="6600" dirty="0" smtClean="0">
                <a:solidFill>
                  <a:schemeClr val="bg1"/>
                </a:solidFill>
                <a:effectLst>
                  <a:outerShdw blurRad="38100" dist="38100" dir="2700000" algn="tl">
                    <a:srgbClr val="000000">
                      <a:alpha val="93000"/>
                    </a:srgbClr>
                  </a:outerShdw>
                </a:effectLst>
                <a:latin typeface="Master of break" pitchFamily="2" charset="0"/>
              </a:rPr>
              <a:t>D</a:t>
            </a:r>
            <a:r>
              <a:rPr lang="en-US" sz="6000" dirty="0" smtClean="0">
                <a:solidFill>
                  <a:schemeClr val="bg1"/>
                </a:solidFill>
                <a:effectLst>
                  <a:outerShdw blurRad="38100" dist="38100" dir="2700000" algn="tl">
                    <a:srgbClr val="000000">
                      <a:alpha val="93000"/>
                    </a:srgbClr>
                  </a:outerShdw>
                </a:effectLst>
                <a:latin typeface="Master of break" pitchFamily="2" charset="0"/>
              </a:rPr>
              <a:t>octrines</a:t>
            </a:r>
            <a:endParaRPr lang="en-US" sz="6000" dirty="0">
              <a:solidFill>
                <a:schemeClr val="bg1"/>
              </a:solidFill>
              <a:effectLst>
                <a:outerShdw blurRad="38100" dist="38100" dir="2700000" algn="tl">
                  <a:srgbClr val="000000">
                    <a:alpha val="93000"/>
                  </a:srgbClr>
                </a:outerShdw>
              </a:effectLst>
              <a:latin typeface="Master of break" pitchFamily="2" charset="0"/>
            </a:endParaRPr>
          </a:p>
        </p:txBody>
      </p:sp>
    </p:spTree>
    <p:extLst>
      <p:ext uri="{BB962C8B-B14F-4D97-AF65-F5344CB8AC3E}">
        <p14:creationId xmlns:p14="http://schemas.microsoft.com/office/powerpoint/2010/main" val="132072488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67692870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62200" y="1581150"/>
            <a:ext cx="4419600" cy="769441"/>
          </a:xfrm>
          <a:prstGeom prst="rect">
            <a:avLst/>
          </a:prstGeom>
          <a:noFill/>
        </p:spPr>
        <p:txBody>
          <a:bodyPr wrap="square" rtlCol="0">
            <a:spAutoFit/>
          </a:bodyPr>
          <a:lstStyle/>
          <a:p>
            <a:pPr algn="ctr"/>
            <a:r>
              <a:rPr lang="en-US" sz="4400" dirty="0" smtClean="0">
                <a:solidFill>
                  <a:schemeClr val="bg1"/>
                </a:solidFill>
                <a:effectLst>
                  <a:outerShdw blurRad="12700" dist="38100" dir="2700000" algn="tl">
                    <a:srgbClr val="000000">
                      <a:alpha val="81000"/>
                    </a:srgbClr>
                  </a:outerShdw>
                </a:effectLst>
                <a:latin typeface="Master of break" pitchFamily="2" charset="0"/>
              </a:rPr>
              <a:t>Our</a:t>
            </a:r>
            <a:endParaRPr lang="en-US" sz="4400" dirty="0">
              <a:solidFill>
                <a:schemeClr val="bg1"/>
              </a:solidFill>
              <a:effectLst>
                <a:outerShdw blurRad="12700" dist="38100" dir="2700000" algn="tl">
                  <a:srgbClr val="000000">
                    <a:alpha val="81000"/>
                  </a:srgbClr>
                </a:outerShdw>
              </a:effectLst>
              <a:latin typeface="Master of break" pitchFamily="2" charset="0"/>
            </a:endParaRPr>
          </a:p>
        </p:txBody>
      </p:sp>
      <p:cxnSp>
        <p:nvCxnSpPr>
          <p:cNvPr id="8" name="Straight Connector 7"/>
          <p:cNvCxnSpPr/>
          <p:nvPr/>
        </p:nvCxnSpPr>
        <p:spPr>
          <a:xfrm>
            <a:off x="1752600" y="2114550"/>
            <a:ext cx="1524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715000" y="2114550"/>
            <a:ext cx="1524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371600" y="2190750"/>
            <a:ext cx="18288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791200" y="2190750"/>
            <a:ext cx="18288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2362200" y="2266950"/>
            <a:ext cx="4648200" cy="1015663"/>
          </a:xfrm>
          <a:prstGeom prst="rect">
            <a:avLst/>
          </a:prstGeom>
          <a:noFill/>
        </p:spPr>
        <p:txBody>
          <a:bodyPr wrap="square" rtlCol="0">
            <a:spAutoFit/>
          </a:bodyPr>
          <a:lstStyle/>
          <a:p>
            <a:pPr algn="ctr"/>
            <a:r>
              <a:rPr lang="en-US" sz="6000" b="1" dirty="0" smtClean="0">
                <a:solidFill>
                  <a:schemeClr val="bg1"/>
                </a:solidFill>
                <a:effectLst>
                  <a:outerShdw blurRad="38100" dist="38100" dir="2700000" algn="tl">
                    <a:srgbClr val="000000">
                      <a:alpha val="95000"/>
                    </a:srgbClr>
                  </a:outerShdw>
                </a:effectLst>
                <a:latin typeface="Arial" panose="020B0604020202020204" pitchFamily="34" charset="0"/>
                <a:cs typeface="Arial" panose="020B0604020202020204" pitchFamily="34" charset="0"/>
              </a:rPr>
              <a:t>SALVATION</a:t>
            </a:r>
            <a:endParaRPr lang="en-US" sz="4000" b="1" dirty="0">
              <a:solidFill>
                <a:schemeClr val="bg1"/>
              </a:solidFill>
              <a:effectLst>
                <a:outerShdw blurRad="38100" dist="38100" dir="2700000" algn="tl">
                  <a:srgbClr val="000000">
                    <a:alpha val="95000"/>
                  </a:srgbClr>
                </a:outerShdw>
              </a:effectLst>
              <a:latin typeface="Master of break" pitchFamily="2" charset="0"/>
              <a:cs typeface="Arial" panose="020B0604020202020204" pitchFamily="34" charset="0"/>
            </a:endParaRPr>
          </a:p>
        </p:txBody>
      </p:sp>
    </p:spTree>
    <p:extLst>
      <p:ext uri="{BB962C8B-B14F-4D97-AF65-F5344CB8AC3E}">
        <p14:creationId xmlns:p14="http://schemas.microsoft.com/office/powerpoint/2010/main" val="43424957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62200" y="1581150"/>
            <a:ext cx="4419600" cy="584775"/>
          </a:xfrm>
          <a:prstGeom prst="rect">
            <a:avLst/>
          </a:prstGeom>
          <a:noFill/>
        </p:spPr>
        <p:txBody>
          <a:bodyPr wrap="square" rtlCol="0">
            <a:spAutoFit/>
          </a:bodyPr>
          <a:lstStyle/>
          <a:p>
            <a:pPr algn="ctr"/>
            <a:r>
              <a:rPr lang="en-US" sz="3200" dirty="0" smtClean="0">
                <a:solidFill>
                  <a:schemeClr val="bg1"/>
                </a:solidFill>
                <a:effectLst>
                  <a:outerShdw blurRad="12700" dist="38100" dir="2700000" algn="tl">
                    <a:srgbClr val="000000">
                      <a:alpha val="81000"/>
                    </a:srgbClr>
                  </a:outerShdw>
                </a:effectLst>
                <a:latin typeface="Master of break" pitchFamily="2" charset="0"/>
              </a:rPr>
              <a:t>The study of Salvation</a:t>
            </a:r>
            <a:endParaRPr lang="en-US" sz="3200" dirty="0">
              <a:solidFill>
                <a:schemeClr val="bg1"/>
              </a:solidFill>
              <a:effectLst>
                <a:outerShdw blurRad="12700" dist="38100" dir="2700000" algn="tl">
                  <a:srgbClr val="000000">
                    <a:alpha val="81000"/>
                  </a:srgbClr>
                </a:outerShdw>
              </a:effectLst>
              <a:latin typeface="Master of break" pitchFamily="2" charset="0"/>
            </a:endParaRPr>
          </a:p>
        </p:txBody>
      </p:sp>
      <p:cxnSp>
        <p:nvCxnSpPr>
          <p:cNvPr id="8" name="Straight Connector 7"/>
          <p:cNvCxnSpPr/>
          <p:nvPr/>
        </p:nvCxnSpPr>
        <p:spPr>
          <a:xfrm>
            <a:off x="2209800" y="2114550"/>
            <a:ext cx="1524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410200" y="2114550"/>
            <a:ext cx="1524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905000" y="2190750"/>
            <a:ext cx="18288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410200" y="2190750"/>
            <a:ext cx="18288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676400" y="2241887"/>
            <a:ext cx="6019800" cy="1015663"/>
          </a:xfrm>
          <a:prstGeom prst="rect">
            <a:avLst/>
          </a:prstGeom>
          <a:noFill/>
        </p:spPr>
        <p:txBody>
          <a:bodyPr wrap="square" rtlCol="0">
            <a:spAutoFit/>
          </a:bodyPr>
          <a:lstStyle/>
          <a:p>
            <a:pPr algn="ctr"/>
            <a:r>
              <a:rPr lang="en-US" sz="6000" b="1" dirty="0" smtClean="0">
                <a:solidFill>
                  <a:schemeClr val="bg1"/>
                </a:solidFill>
                <a:effectLst>
                  <a:outerShdw blurRad="38100" dist="38100" dir="2700000" algn="tl">
                    <a:srgbClr val="000000">
                      <a:alpha val="95000"/>
                    </a:srgbClr>
                  </a:outerShdw>
                </a:effectLst>
                <a:latin typeface="Arial" panose="020B0604020202020204" pitchFamily="34" charset="0"/>
                <a:cs typeface="Arial" panose="020B0604020202020204" pitchFamily="34" charset="0"/>
              </a:rPr>
              <a:t>SOTERIOLOGY </a:t>
            </a:r>
            <a:endParaRPr lang="en-US" sz="4000" b="1" dirty="0">
              <a:solidFill>
                <a:schemeClr val="bg1"/>
              </a:solidFill>
              <a:effectLst>
                <a:outerShdw blurRad="38100" dist="38100" dir="2700000" algn="tl">
                  <a:srgbClr val="000000">
                    <a:alpha val="95000"/>
                  </a:srgbClr>
                </a:outerShdw>
              </a:effectLst>
              <a:latin typeface="Master of break" pitchFamily="2" charset="0"/>
              <a:cs typeface="Arial" panose="020B0604020202020204" pitchFamily="34" charset="0"/>
            </a:endParaRPr>
          </a:p>
        </p:txBody>
      </p:sp>
    </p:spTree>
    <p:extLst>
      <p:ext uri="{BB962C8B-B14F-4D97-AF65-F5344CB8AC3E}">
        <p14:creationId xmlns:p14="http://schemas.microsoft.com/office/powerpoint/2010/main" val="2504140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248400" y="4171950"/>
            <a:ext cx="2743200" cy="461665"/>
          </a:xfrm>
          <a:prstGeom prst="rect">
            <a:avLst/>
          </a:prstGeom>
          <a:noFill/>
        </p:spPr>
        <p:txBody>
          <a:bodyPr wrap="square" rtlCol="0">
            <a:spAutoFit/>
          </a:bodyPr>
          <a:lstStyle/>
          <a:p>
            <a:r>
              <a:rPr lang="en-US" sz="2400" dirty="0" smtClean="0">
                <a:solidFill>
                  <a:schemeClr val="bg1"/>
                </a:solidFill>
                <a:effectLst>
                  <a:outerShdw blurRad="38100" dist="38100" dir="2700000" algn="tl">
                    <a:srgbClr val="000000">
                      <a:alpha val="43137"/>
                    </a:srgbClr>
                  </a:outerShdw>
                </a:effectLst>
                <a:latin typeface="Master of break" pitchFamily="2" charset="0"/>
                <a:cs typeface="Arial" panose="020B0604020202020204" pitchFamily="34" charset="0"/>
              </a:rPr>
              <a:t>Acts 4: 11-12</a:t>
            </a:r>
            <a:endParaRPr lang="en-US" sz="2400" dirty="0">
              <a:solidFill>
                <a:schemeClr val="bg1"/>
              </a:solidFill>
              <a:effectLst>
                <a:outerShdw blurRad="38100" dist="38100" dir="2700000" algn="tl">
                  <a:srgbClr val="000000">
                    <a:alpha val="43137"/>
                  </a:srgbClr>
                </a:outerShdw>
              </a:effectLst>
              <a:latin typeface="Master of break" pitchFamily="2" charset="0"/>
            </a:endParaRPr>
          </a:p>
        </p:txBody>
      </p:sp>
      <p:sp>
        <p:nvSpPr>
          <p:cNvPr id="6" name="TextBox 5"/>
          <p:cNvSpPr txBox="1"/>
          <p:nvPr/>
        </p:nvSpPr>
        <p:spPr>
          <a:xfrm>
            <a:off x="685800" y="1657350"/>
            <a:ext cx="7848599" cy="1938992"/>
          </a:xfrm>
          <a:prstGeom prst="rect">
            <a:avLst/>
          </a:prstGeom>
          <a:noFill/>
        </p:spPr>
        <p:txBody>
          <a:bodyPr wrap="square" rtlCol="0">
            <a:spAutoFit/>
          </a:bodyPr>
          <a:lstStyle/>
          <a:p>
            <a:pPr algn="ctr"/>
            <a:r>
              <a:rPr lang="en-US" sz="2400" b="1" dirty="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rPr>
              <a:t>For Jesus is the one referred to in the Scriptures, where it says</a:t>
            </a:r>
            <a:r>
              <a:rPr lang="en-US" sz="2400" b="1" dirty="0" smtClean="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rPr>
              <a:t>, ‘</a:t>
            </a:r>
            <a:r>
              <a:rPr lang="en-US" sz="2400" b="1" dirty="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rPr>
              <a:t>The stone that you builders rejected has now become the cornerstone.’ There is salvation in no one else! God has given no other name under heaven by which we must be saved</a:t>
            </a:r>
            <a:r>
              <a:rPr lang="en-US" sz="2400" b="1" dirty="0" smtClean="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rPr>
              <a:t>.”</a:t>
            </a:r>
            <a:endParaRPr lang="en-US" sz="2400" b="1" dirty="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endParaRPr>
          </a:p>
        </p:txBody>
      </p:sp>
      <p:sp>
        <p:nvSpPr>
          <p:cNvPr id="9" name="TextBox 8"/>
          <p:cNvSpPr txBox="1"/>
          <p:nvPr/>
        </p:nvSpPr>
        <p:spPr>
          <a:xfrm>
            <a:off x="6096000" y="4552950"/>
            <a:ext cx="2362200" cy="276999"/>
          </a:xfrm>
          <a:prstGeom prst="rect">
            <a:avLst/>
          </a:prstGeom>
          <a:noFill/>
        </p:spPr>
        <p:txBody>
          <a:bodyPr wrap="square" rtlCol="0">
            <a:spAutoFit/>
          </a:bodyPr>
          <a:lstStyle/>
          <a:p>
            <a:r>
              <a:rPr lang="en-US" sz="1200" dirty="0" smtClean="0">
                <a:solidFill>
                  <a:schemeClr val="bg1"/>
                </a:solidFill>
                <a:effectLst>
                  <a:outerShdw blurRad="38100" dist="38100" dir="2700000" algn="tl">
                    <a:srgbClr val="000000">
                      <a:alpha val="43137"/>
                    </a:srgbClr>
                  </a:outerShdw>
                </a:effectLst>
                <a:latin typeface="Trebuchet MS" panose="020B0603020202020204" pitchFamily="34" charset="0"/>
              </a:rPr>
              <a:t>NEW LIVING TRANSLATION</a:t>
            </a:r>
            <a:endParaRPr lang="en-US" sz="1200" dirty="0">
              <a:solidFill>
                <a:schemeClr val="bg1"/>
              </a:solidFill>
              <a:effectLst>
                <a:outerShdw blurRad="38100" dist="38100" dir="2700000" algn="tl">
                  <a:srgbClr val="000000">
                    <a:alpha val="43137"/>
                  </a:srgbClr>
                </a:outerShdw>
              </a:effectLst>
              <a:latin typeface="Trebuchet MS" panose="020B0603020202020204" pitchFamily="34" charset="0"/>
            </a:endParaRPr>
          </a:p>
        </p:txBody>
      </p:sp>
    </p:spTree>
    <p:extLst>
      <p:ext uri="{BB962C8B-B14F-4D97-AF65-F5344CB8AC3E}">
        <p14:creationId xmlns:p14="http://schemas.microsoft.com/office/powerpoint/2010/main" val="243342305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40307713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85799" y="1962150"/>
            <a:ext cx="7848599" cy="830997"/>
          </a:xfrm>
          <a:prstGeom prst="rect">
            <a:avLst/>
          </a:prstGeom>
          <a:noFill/>
        </p:spPr>
        <p:txBody>
          <a:bodyPr wrap="square" rtlCol="0">
            <a:spAutoFit/>
          </a:bodyPr>
          <a:lstStyle/>
          <a:p>
            <a:pPr algn="ctr"/>
            <a:r>
              <a:rPr lang="en-US" sz="2400" b="1" dirty="0" smtClean="0">
                <a:solidFill>
                  <a:schemeClr val="bg1"/>
                </a:solidFill>
                <a:effectLst>
                  <a:outerShdw blurRad="38100" dist="38100" dir="2700000" algn="tl">
                    <a:srgbClr val="000000">
                      <a:alpha val="89000"/>
                    </a:srgbClr>
                  </a:outerShdw>
                </a:effectLst>
                <a:latin typeface="Arial" panose="020B0604020202020204" pitchFamily="34" charset="0"/>
                <a:cs typeface="Arial" panose="020B0604020202020204" pitchFamily="34" charset="0"/>
              </a:rPr>
              <a:t>Atonement,  Imputation,</a:t>
            </a:r>
            <a:r>
              <a:rPr lang="en-US" sz="2400" dirty="0" smtClean="0">
                <a:solidFill>
                  <a:schemeClr val="bg1"/>
                </a:solidFill>
                <a:effectLst>
                  <a:outerShdw blurRad="38100" dist="38100" dir="2700000" algn="tl">
                    <a:srgbClr val="000000">
                      <a:alpha val="89000"/>
                    </a:srgbClr>
                  </a:outerShdw>
                </a:effectLst>
                <a:latin typeface="Arial" panose="020B0604020202020204" pitchFamily="34" charset="0"/>
                <a:cs typeface="Arial" panose="020B0604020202020204" pitchFamily="34" charset="0"/>
              </a:rPr>
              <a:t> </a:t>
            </a:r>
            <a:r>
              <a:rPr lang="en-US" sz="2400" b="1" dirty="0" smtClean="0">
                <a:solidFill>
                  <a:schemeClr val="bg1"/>
                </a:solidFill>
                <a:effectLst>
                  <a:outerShdw blurRad="38100" dist="38100" dir="2700000" algn="tl">
                    <a:srgbClr val="000000">
                      <a:alpha val="89000"/>
                    </a:srgbClr>
                  </a:outerShdw>
                </a:effectLst>
                <a:latin typeface="Arial" panose="020B0604020202020204" pitchFamily="34" charset="0"/>
                <a:cs typeface="Arial" panose="020B0604020202020204" pitchFamily="34" charset="0"/>
              </a:rPr>
              <a:t>Redemption, Justification Reconciliation, Adoption, Glorification</a:t>
            </a:r>
            <a:r>
              <a:rPr lang="en-US" sz="2400" dirty="0" smtClean="0">
                <a:solidFill>
                  <a:schemeClr val="bg1"/>
                </a:solidFill>
                <a:effectLst>
                  <a:outerShdw blurRad="38100" dist="38100" dir="2700000" algn="tl">
                    <a:srgbClr val="000000">
                      <a:alpha val="89000"/>
                    </a:srgbClr>
                  </a:outerShdw>
                </a:effectLst>
                <a:latin typeface="Arial" panose="020B0604020202020204" pitchFamily="34" charset="0"/>
                <a:cs typeface="Arial" panose="020B0604020202020204" pitchFamily="34" charset="0"/>
              </a:rPr>
              <a:t> </a:t>
            </a:r>
            <a:endParaRPr lang="en-US" sz="2400" b="1" dirty="0">
              <a:solidFill>
                <a:schemeClr val="bg1"/>
              </a:solidFill>
              <a:effectLst>
                <a:outerShdw blurRad="38100" dist="38100" dir="2700000" algn="tl">
                  <a:srgbClr val="000000">
                    <a:alpha val="89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315163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6134564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85800" y="1657350"/>
            <a:ext cx="7848599" cy="523220"/>
          </a:xfrm>
          <a:prstGeom prst="rect">
            <a:avLst/>
          </a:prstGeom>
          <a:noFill/>
        </p:spPr>
        <p:txBody>
          <a:bodyPr wrap="square" rtlCol="0">
            <a:spAutoFit/>
          </a:bodyPr>
          <a:lstStyle/>
          <a:p>
            <a:pPr algn="ctr"/>
            <a:r>
              <a:rPr lang="en-US" sz="2800" b="1" dirty="0" smtClean="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rPr>
              <a:t>A</a:t>
            </a:r>
            <a:endParaRPr lang="en-US" sz="2800" b="1" dirty="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095665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85800" y="1657350"/>
            <a:ext cx="7848599" cy="1815882"/>
          </a:xfrm>
          <a:prstGeom prst="rect">
            <a:avLst/>
          </a:prstGeom>
          <a:noFill/>
        </p:spPr>
        <p:txBody>
          <a:bodyPr wrap="square" rtlCol="0">
            <a:spAutoFit/>
          </a:bodyPr>
          <a:lstStyle/>
          <a:p>
            <a:pPr algn="ctr"/>
            <a:r>
              <a:rPr lang="en-US" sz="2800" b="1" dirty="0" smtClean="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rPr>
              <a:t>ADMIT</a:t>
            </a:r>
            <a:r>
              <a:rPr lang="en-US" sz="2800" b="1" dirty="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rPr>
              <a:t/>
            </a:r>
            <a:br>
              <a:rPr lang="en-US" sz="2800" b="1" dirty="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rPr>
            </a:br>
            <a:r>
              <a:rPr lang="en-US" sz="2800" b="1" dirty="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rPr>
              <a:t>For everyone has sinned; we all fall short of God’s glorious standard</a:t>
            </a:r>
            <a:r>
              <a:rPr lang="en-US" sz="2800" b="1" dirty="0" smtClean="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rPr>
              <a:t>.</a:t>
            </a:r>
            <a:br>
              <a:rPr lang="en-US" sz="2800" b="1" dirty="0" smtClean="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rPr>
            </a:br>
            <a:endParaRPr lang="en-US" sz="2800" b="1" dirty="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endParaRPr>
          </a:p>
        </p:txBody>
      </p:sp>
      <p:sp>
        <p:nvSpPr>
          <p:cNvPr id="3" name="TextBox 2"/>
          <p:cNvSpPr txBox="1"/>
          <p:nvPr/>
        </p:nvSpPr>
        <p:spPr>
          <a:xfrm>
            <a:off x="6096000" y="3941117"/>
            <a:ext cx="2743200" cy="461665"/>
          </a:xfrm>
          <a:prstGeom prst="rect">
            <a:avLst/>
          </a:prstGeom>
          <a:noFill/>
        </p:spPr>
        <p:txBody>
          <a:bodyPr wrap="square" rtlCol="0">
            <a:spAutoFit/>
          </a:bodyPr>
          <a:lstStyle/>
          <a:p>
            <a:r>
              <a:rPr lang="en-US" sz="2400" dirty="0" smtClean="0">
                <a:solidFill>
                  <a:schemeClr val="bg1"/>
                </a:solidFill>
                <a:effectLst>
                  <a:outerShdw blurRad="38100" dist="38100" dir="2700000" algn="tl">
                    <a:srgbClr val="000000">
                      <a:alpha val="43137"/>
                    </a:srgbClr>
                  </a:outerShdw>
                </a:effectLst>
                <a:latin typeface="Master of break" pitchFamily="2" charset="0"/>
                <a:cs typeface="Arial" panose="020B0604020202020204" pitchFamily="34" charset="0"/>
              </a:rPr>
              <a:t>Romans  3:23</a:t>
            </a:r>
            <a:endParaRPr lang="en-US" sz="2400" dirty="0">
              <a:solidFill>
                <a:schemeClr val="bg1"/>
              </a:solidFill>
              <a:effectLst>
                <a:outerShdw blurRad="38100" dist="38100" dir="2700000" algn="tl">
                  <a:srgbClr val="000000">
                    <a:alpha val="43137"/>
                  </a:srgbClr>
                </a:outerShdw>
              </a:effectLst>
              <a:latin typeface="Master of break" pitchFamily="2" charset="0"/>
            </a:endParaRPr>
          </a:p>
        </p:txBody>
      </p:sp>
      <p:sp>
        <p:nvSpPr>
          <p:cNvPr id="4" name="TextBox 3"/>
          <p:cNvSpPr txBox="1"/>
          <p:nvPr/>
        </p:nvSpPr>
        <p:spPr>
          <a:xfrm>
            <a:off x="6208689" y="4324350"/>
            <a:ext cx="2362200" cy="276999"/>
          </a:xfrm>
          <a:prstGeom prst="rect">
            <a:avLst/>
          </a:prstGeom>
          <a:noFill/>
        </p:spPr>
        <p:txBody>
          <a:bodyPr wrap="square" rtlCol="0">
            <a:spAutoFit/>
          </a:bodyPr>
          <a:lstStyle/>
          <a:p>
            <a:r>
              <a:rPr lang="en-US" sz="1200" dirty="0" smtClean="0">
                <a:solidFill>
                  <a:schemeClr val="bg1"/>
                </a:solidFill>
                <a:effectLst>
                  <a:outerShdw blurRad="38100" dist="38100" dir="2700000" algn="tl">
                    <a:srgbClr val="000000">
                      <a:alpha val="43137"/>
                    </a:srgbClr>
                  </a:outerShdw>
                </a:effectLst>
                <a:latin typeface="Trebuchet MS" panose="020B0603020202020204" pitchFamily="34" charset="0"/>
              </a:rPr>
              <a:t>NEW LIVING TRANSLATION</a:t>
            </a:r>
            <a:endParaRPr lang="en-US" sz="1200" dirty="0">
              <a:solidFill>
                <a:schemeClr val="bg1"/>
              </a:solidFill>
              <a:effectLst>
                <a:outerShdw blurRad="38100" dist="38100" dir="2700000" algn="tl">
                  <a:srgbClr val="000000">
                    <a:alpha val="43137"/>
                  </a:srgbClr>
                </a:outerShdw>
              </a:effectLst>
              <a:latin typeface="Trebuchet MS" panose="020B0603020202020204" pitchFamily="34" charset="0"/>
            </a:endParaRPr>
          </a:p>
        </p:txBody>
      </p:sp>
    </p:spTree>
    <p:extLst>
      <p:ext uri="{BB962C8B-B14F-4D97-AF65-F5344CB8AC3E}">
        <p14:creationId xmlns:p14="http://schemas.microsoft.com/office/powerpoint/2010/main" val="140688412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85800" y="1657350"/>
            <a:ext cx="7848599" cy="954107"/>
          </a:xfrm>
          <a:prstGeom prst="rect">
            <a:avLst/>
          </a:prstGeom>
          <a:noFill/>
        </p:spPr>
        <p:txBody>
          <a:bodyPr wrap="square" rtlCol="0">
            <a:spAutoFit/>
          </a:bodyPr>
          <a:lstStyle/>
          <a:p>
            <a:pPr algn="ctr"/>
            <a:r>
              <a:rPr lang="en-US" sz="2800" b="1" dirty="0" smtClean="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rPr>
              <a:t>ADMIT</a:t>
            </a:r>
            <a:r>
              <a:rPr lang="en-US" sz="2800" b="1" dirty="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rPr>
              <a:t/>
            </a:r>
            <a:br>
              <a:rPr lang="en-US" sz="2800" b="1" dirty="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rPr>
            </a:br>
            <a:r>
              <a:rPr lang="en-US" sz="2800" b="1" dirty="0" smtClean="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rPr>
              <a:t>B</a:t>
            </a:r>
            <a:endParaRPr lang="en-US" sz="2800" b="1" dirty="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962383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97588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85800" y="1657350"/>
            <a:ext cx="7848599" cy="2677656"/>
          </a:xfrm>
          <a:prstGeom prst="rect">
            <a:avLst/>
          </a:prstGeom>
          <a:noFill/>
        </p:spPr>
        <p:txBody>
          <a:bodyPr wrap="square" rtlCol="0">
            <a:spAutoFit/>
          </a:bodyPr>
          <a:lstStyle/>
          <a:p>
            <a:pPr algn="ctr"/>
            <a:r>
              <a:rPr lang="en-US" sz="2800" b="1" dirty="0" smtClean="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rPr>
              <a:t>ADMIT</a:t>
            </a:r>
            <a:r>
              <a:rPr lang="en-US" sz="2800" b="1" dirty="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rPr>
              <a:t/>
            </a:r>
            <a:br>
              <a:rPr lang="en-US" sz="2800" b="1" dirty="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rPr>
            </a:br>
            <a:r>
              <a:rPr lang="en-US" sz="2800" b="1" dirty="0" smtClean="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rPr>
              <a:t>BELIEVE</a:t>
            </a:r>
            <a:br>
              <a:rPr lang="en-US" sz="2800" b="1" dirty="0" smtClean="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rPr>
            </a:br>
            <a:r>
              <a:rPr lang="en-US" sz="2800" b="1" dirty="0" smtClean="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rPr>
              <a:t>“For God so loved the world, that he gave </a:t>
            </a:r>
            <a:br>
              <a:rPr lang="en-US" sz="2800" b="1" dirty="0" smtClean="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rPr>
            </a:br>
            <a:r>
              <a:rPr lang="en-US" sz="2800" b="1" dirty="0" smtClean="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rPr>
              <a:t>his one and only son, that whoever</a:t>
            </a:r>
            <a:br>
              <a:rPr lang="en-US" sz="2800" b="1" dirty="0" smtClean="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rPr>
            </a:br>
            <a:r>
              <a:rPr lang="en-US" sz="2800" b="1" dirty="0" smtClean="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rPr>
              <a:t>believes, will not perish, but have everlasting life</a:t>
            </a:r>
            <a:endParaRPr lang="en-US" sz="2800" b="1" dirty="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endParaRPr>
          </a:p>
        </p:txBody>
      </p:sp>
      <p:sp>
        <p:nvSpPr>
          <p:cNvPr id="3" name="TextBox 2"/>
          <p:cNvSpPr txBox="1"/>
          <p:nvPr/>
        </p:nvSpPr>
        <p:spPr>
          <a:xfrm>
            <a:off x="6096000" y="4104173"/>
            <a:ext cx="2743200" cy="461665"/>
          </a:xfrm>
          <a:prstGeom prst="rect">
            <a:avLst/>
          </a:prstGeom>
          <a:noFill/>
        </p:spPr>
        <p:txBody>
          <a:bodyPr wrap="square" rtlCol="0">
            <a:spAutoFit/>
          </a:bodyPr>
          <a:lstStyle/>
          <a:p>
            <a:r>
              <a:rPr lang="en-US" sz="2400" dirty="0" smtClean="0">
                <a:solidFill>
                  <a:schemeClr val="bg1"/>
                </a:solidFill>
                <a:effectLst>
                  <a:outerShdw blurRad="38100" dist="38100" dir="2700000" algn="tl">
                    <a:srgbClr val="000000">
                      <a:alpha val="43137"/>
                    </a:srgbClr>
                  </a:outerShdw>
                </a:effectLst>
                <a:latin typeface="Master of break" pitchFamily="2" charset="0"/>
                <a:cs typeface="Arial" panose="020B0604020202020204" pitchFamily="34" charset="0"/>
              </a:rPr>
              <a:t>John 3:16</a:t>
            </a:r>
            <a:endParaRPr lang="en-US" sz="2400" dirty="0">
              <a:solidFill>
                <a:schemeClr val="bg1"/>
              </a:solidFill>
              <a:effectLst>
                <a:outerShdw blurRad="38100" dist="38100" dir="2700000" algn="tl">
                  <a:srgbClr val="000000">
                    <a:alpha val="43137"/>
                  </a:srgbClr>
                </a:outerShdw>
              </a:effectLst>
              <a:latin typeface="Master of break" pitchFamily="2" charset="0"/>
            </a:endParaRPr>
          </a:p>
        </p:txBody>
      </p:sp>
    </p:spTree>
    <p:extLst>
      <p:ext uri="{BB962C8B-B14F-4D97-AF65-F5344CB8AC3E}">
        <p14:creationId xmlns:p14="http://schemas.microsoft.com/office/powerpoint/2010/main" val="36057266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85800" y="1657350"/>
            <a:ext cx="7848599" cy="1384995"/>
          </a:xfrm>
          <a:prstGeom prst="rect">
            <a:avLst/>
          </a:prstGeom>
          <a:noFill/>
        </p:spPr>
        <p:txBody>
          <a:bodyPr wrap="square" rtlCol="0">
            <a:spAutoFit/>
          </a:bodyPr>
          <a:lstStyle/>
          <a:p>
            <a:pPr algn="ctr"/>
            <a:r>
              <a:rPr lang="en-US" sz="2800" b="1" dirty="0" smtClean="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rPr>
              <a:t>ADMIT</a:t>
            </a:r>
            <a:r>
              <a:rPr lang="en-US" sz="2800" b="1" dirty="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rPr>
              <a:t/>
            </a:r>
            <a:br>
              <a:rPr lang="en-US" sz="2800" b="1" dirty="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rPr>
            </a:br>
            <a:r>
              <a:rPr lang="en-US" sz="2800" b="1" dirty="0" smtClean="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rPr>
              <a:t>BELIEVE</a:t>
            </a:r>
            <a:br>
              <a:rPr lang="en-US" sz="2800" b="1" dirty="0" smtClean="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rPr>
            </a:br>
            <a:r>
              <a:rPr lang="en-US" sz="2800" b="1" dirty="0" smtClean="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rPr>
              <a:t>C</a:t>
            </a:r>
            <a:endParaRPr lang="en-US" sz="2800" b="1" dirty="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endParaRPr>
          </a:p>
        </p:txBody>
      </p:sp>
      <p:sp>
        <p:nvSpPr>
          <p:cNvPr id="3" name="TextBox 2"/>
          <p:cNvSpPr txBox="1"/>
          <p:nvPr/>
        </p:nvSpPr>
        <p:spPr>
          <a:xfrm>
            <a:off x="6096000" y="4104173"/>
            <a:ext cx="2743200" cy="461665"/>
          </a:xfrm>
          <a:prstGeom prst="rect">
            <a:avLst/>
          </a:prstGeom>
          <a:noFill/>
        </p:spPr>
        <p:txBody>
          <a:bodyPr wrap="square" rtlCol="0">
            <a:spAutoFit/>
          </a:bodyPr>
          <a:lstStyle/>
          <a:p>
            <a:r>
              <a:rPr lang="en-US" sz="2400" dirty="0" smtClean="0">
                <a:solidFill>
                  <a:schemeClr val="bg1"/>
                </a:solidFill>
                <a:effectLst>
                  <a:outerShdw blurRad="38100" dist="38100" dir="2700000" algn="tl">
                    <a:srgbClr val="000000">
                      <a:alpha val="43137"/>
                    </a:srgbClr>
                  </a:outerShdw>
                </a:effectLst>
                <a:latin typeface="Master of break" pitchFamily="2" charset="0"/>
                <a:cs typeface="Arial" panose="020B0604020202020204" pitchFamily="34" charset="0"/>
              </a:rPr>
              <a:t>John 3:16</a:t>
            </a:r>
            <a:endParaRPr lang="en-US" sz="2400" dirty="0">
              <a:solidFill>
                <a:schemeClr val="bg1"/>
              </a:solidFill>
              <a:effectLst>
                <a:outerShdw blurRad="38100" dist="38100" dir="2700000" algn="tl">
                  <a:srgbClr val="000000">
                    <a:alpha val="43137"/>
                  </a:srgbClr>
                </a:outerShdw>
              </a:effectLst>
              <a:latin typeface="Master of break" pitchFamily="2" charset="0"/>
            </a:endParaRPr>
          </a:p>
        </p:txBody>
      </p:sp>
    </p:spTree>
    <p:extLst>
      <p:ext uri="{BB962C8B-B14F-4D97-AF65-F5344CB8AC3E}">
        <p14:creationId xmlns:p14="http://schemas.microsoft.com/office/powerpoint/2010/main" val="10872289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85800" y="1657350"/>
            <a:ext cx="7848599" cy="2492990"/>
          </a:xfrm>
          <a:prstGeom prst="rect">
            <a:avLst/>
          </a:prstGeom>
          <a:noFill/>
        </p:spPr>
        <p:txBody>
          <a:bodyPr wrap="square" rtlCol="0">
            <a:spAutoFit/>
          </a:bodyPr>
          <a:lstStyle/>
          <a:p>
            <a:pPr algn="ctr"/>
            <a:r>
              <a:rPr lang="en-US" sz="2800" b="1" dirty="0" smtClean="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rPr>
              <a:t>ADMIT</a:t>
            </a:r>
            <a:r>
              <a:rPr lang="en-US" sz="2800" b="1" dirty="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rPr>
              <a:t/>
            </a:r>
            <a:br>
              <a:rPr lang="en-US" sz="2800" b="1" dirty="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rPr>
            </a:br>
            <a:r>
              <a:rPr lang="en-US" sz="2800" b="1" dirty="0" smtClean="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rPr>
              <a:t>BELIEVE</a:t>
            </a:r>
            <a:r>
              <a:rPr lang="en-US" sz="2800" b="1" dirty="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rPr>
              <a:t/>
            </a:r>
            <a:br>
              <a:rPr lang="en-US" sz="2800" b="1" dirty="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rPr>
            </a:br>
            <a:r>
              <a:rPr lang="en-US" sz="2800" b="1" dirty="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rPr>
              <a:t>CONFESS</a:t>
            </a:r>
            <a:br>
              <a:rPr lang="en-US" sz="2800" b="1" dirty="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rPr>
            </a:br>
            <a:r>
              <a:rPr lang="en-US" sz="2400" b="1" dirty="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rPr>
              <a:t>if you confess with your mouth Jesus as Lord, and believe in your heart that God raised Him from the dead, you will be saved</a:t>
            </a:r>
          </a:p>
        </p:txBody>
      </p:sp>
      <p:sp>
        <p:nvSpPr>
          <p:cNvPr id="3" name="TextBox 2"/>
          <p:cNvSpPr txBox="1"/>
          <p:nvPr/>
        </p:nvSpPr>
        <p:spPr>
          <a:xfrm>
            <a:off x="6172200" y="4248150"/>
            <a:ext cx="2743200" cy="461665"/>
          </a:xfrm>
          <a:prstGeom prst="rect">
            <a:avLst/>
          </a:prstGeom>
          <a:noFill/>
        </p:spPr>
        <p:txBody>
          <a:bodyPr wrap="square" rtlCol="0">
            <a:spAutoFit/>
          </a:bodyPr>
          <a:lstStyle/>
          <a:p>
            <a:r>
              <a:rPr lang="en-US" sz="2400" dirty="0" smtClean="0">
                <a:solidFill>
                  <a:schemeClr val="bg1"/>
                </a:solidFill>
                <a:effectLst>
                  <a:outerShdw blurRad="38100" dist="38100" dir="2700000" algn="tl">
                    <a:srgbClr val="000000">
                      <a:alpha val="43137"/>
                    </a:srgbClr>
                  </a:outerShdw>
                </a:effectLst>
                <a:latin typeface="Master of break" pitchFamily="2" charset="0"/>
                <a:cs typeface="Arial" panose="020B0604020202020204" pitchFamily="34" charset="0"/>
              </a:rPr>
              <a:t>Romans 10:9</a:t>
            </a:r>
            <a:endParaRPr lang="en-US" sz="2400" dirty="0">
              <a:solidFill>
                <a:schemeClr val="bg1"/>
              </a:solidFill>
              <a:effectLst>
                <a:outerShdw blurRad="38100" dist="38100" dir="2700000" algn="tl">
                  <a:srgbClr val="000000">
                    <a:alpha val="43137"/>
                  </a:srgbClr>
                </a:outerShdw>
              </a:effectLst>
              <a:latin typeface="Master of break" pitchFamily="2" charset="0"/>
            </a:endParaRPr>
          </a:p>
        </p:txBody>
      </p:sp>
    </p:spTree>
    <p:extLst>
      <p:ext uri="{BB962C8B-B14F-4D97-AF65-F5344CB8AC3E}">
        <p14:creationId xmlns:p14="http://schemas.microsoft.com/office/powerpoint/2010/main" val="313121229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85800" y="1657350"/>
            <a:ext cx="7848599" cy="1938992"/>
          </a:xfrm>
          <a:prstGeom prst="rect">
            <a:avLst/>
          </a:prstGeom>
          <a:noFill/>
        </p:spPr>
        <p:txBody>
          <a:bodyPr wrap="square" rtlCol="0">
            <a:spAutoFit/>
          </a:bodyPr>
          <a:lstStyle/>
          <a:p>
            <a:pPr algn="ctr"/>
            <a:r>
              <a:rPr lang="en-US" sz="3200" b="1" dirty="0" smtClean="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rPr>
              <a:t>A</a:t>
            </a:r>
            <a:r>
              <a:rPr lang="en-US" sz="2800" b="1" dirty="0" smtClean="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rPr>
              <a:t>DMIT</a:t>
            </a:r>
            <a:r>
              <a:rPr lang="en-US" sz="2800" b="1" dirty="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rPr>
              <a:t/>
            </a:r>
            <a:br>
              <a:rPr lang="en-US" sz="2800" b="1" dirty="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rPr>
            </a:br>
            <a:r>
              <a:rPr lang="en-US" sz="3200" b="1" dirty="0" smtClean="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rPr>
              <a:t>B</a:t>
            </a:r>
            <a:r>
              <a:rPr lang="en-US" sz="2800" b="1" dirty="0" smtClean="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rPr>
              <a:t>ELIEVE</a:t>
            </a:r>
            <a:r>
              <a:rPr lang="en-US" sz="2800" b="1" dirty="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rPr>
              <a:t/>
            </a:r>
            <a:br>
              <a:rPr lang="en-US" sz="2800" b="1" dirty="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rPr>
            </a:br>
            <a:r>
              <a:rPr lang="en-US" sz="3200" b="1" dirty="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rPr>
              <a:t>C</a:t>
            </a:r>
            <a:r>
              <a:rPr lang="en-US" sz="2800" b="1" dirty="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rPr>
              <a:t>ONFESS</a:t>
            </a:r>
            <a:br>
              <a:rPr lang="en-US" sz="2800" b="1" dirty="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rPr>
            </a:br>
            <a:endParaRPr lang="en-US" sz="2400" b="1" dirty="0">
              <a:solidFill>
                <a:schemeClr val="bg1"/>
              </a:solidFill>
              <a:effectLst>
                <a:outerShdw blurRad="88900" dist="50800" dir="5400000" algn="ctr" rotWithShape="0">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333074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1537327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04023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285750"/>
            <a:ext cx="8991600" cy="4114800"/>
          </a:xfrm>
          <a:prstGeom prst="rect">
            <a:avLst/>
          </a:prstGeom>
          <a:solidFill>
            <a:schemeClr val="tx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04800" y="438150"/>
            <a:ext cx="8458200" cy="3394472"/>
          </a:xfrm>
        </p:spPr>
        <p:txBody>
          <a:bodyPr>
            <a:noAutofit/>
          </a:bodyPr>
          <a:lstStyle/>
          <a:p>
            <a:pPr marL="0" indent="0" algn="ctr">
              <a:buNone/>
            </a:pPr>
            <a:r>
              <a:rPr lang="en-US" sz="2000" b="1" dirty="0">
                <a:solidFill>
                  <a:schemeClr val="bg1"/>
                </a:solidFill>
                <a:latin typeface="Arial" panose="020B0604020202020204" pitchFamily="34" charset="0"/>
                <a:cs typeface="Arial" panose="020B0604020202020204" pitchFamily="34" charset="0"/>
              </a:rPr>
              <a:t>I believe in God, the Father Almighty</a:t>
            </a:r>
            <a:r>
              <a:rPr lang="en-US" sz="2000" b="1" dirty="0" smtClean="0">
                <a:solidFill>
                  <a:schemeClr val="bg1"/>
                </a:solidFill>
                <a:latin typeface="Arial" panose="020B0604020202020204" pitchFamily="34" charset="0"/>
                <a:cs typeface="Arial" panose="020B0604020202020204" pitchFamily="34" charset="0"/>
              </a:rPr>
              <a:t>, </a:t>
            </a:r>
            <a:br>
              <a:rPr lang="en-US" sz="2000" b="1" dirty="0" smtClean="0">
                <a:solidFill>
                  <a:schemeClr val="bg1"/>
                </a:solidFill>
                <a:latin typeface="Arial" panose="020B0604020202020204" pitchFamily="34" charset="0"/>
                <a:cs typeface="Arial" panose="020B0604020202020204" pitchFamily="34" charset="0"/>
              </a:rPr>
            </a:br>
            <a:r>
              <a:rPr lang="en-US" sz="2000" b="1" dirty="0" smtClean="0">
                <a:solidFill>
                  <a:schemeClr val="bg1"/>
                </a:solidFill>
                <a:latin typeface="Arial" panose="020B0604020202020204" pitchFamily="34" charset="0"/>
                <a:cs typeface="Arial" panose="020B0604020202020204" pitchFamily="34" charset="0"/>
              </a:rPr>
              <a:t>the </a:t>
            </a:r>
            <a:r>
              <a:rPr lang="en-US" sz="2000" b="1" dirty="0">
                <a:solidFill>
                  <a:schemeClr val="bg1"/>
                </a:solidFill>
                <a:latin typeface="Arial" panose="020B0604020202020204" pitchFamily="34" charset="0"/>
                <a:cs typeface="Arial" panose="020B0604020202020204" pitchFamily="34" charset="0"/>
              </a:rPr>
              <a:t>Creator of heaven and earth,</a:t>
            </a:r>
            <a:r>
              <a:rPr lang="en-US" sz="2000" b="1" dirty="0">
                <a:solidFill>
                  <a:schemeClr val="bg1"/>
                </a:solidFill>
                <a:latin typeface="Arial" panose="020B0604020202020204" pitchFamily="34" charset="0"/>
                <a:cs typeface="Arial" panose="020B0604020202020204" pitchFamily="34" charset="0"/>
              </a:rPr>
              <a:t/>
            </a:r>
            <a:br>
              <a:rPr lang="en-US" sz="2000" b="1" dirty="0">
                <a:solidFill>
                  <a:schemeClr val="bg1"/>
                </a:solidFill>
                <a:latin typeface="Arial" panose="020B0604020202020204" pitchFamily="34" charset="0"/>
                <a:cs typeface="Arial" panose="020B0604020202020204" pitchFamily="34" charset="0"/>
              </a:rPr>
            </a:br>
            <a:r>
              <a:rPr lang="en-US" sz="2000" b="1" dirty="0">
                <a:solidFill>
                  <a:schemeClr val="bg1"/>
                </a:solidFill>
                <a:latin typeface="Arial" panose="020B0604020202020204" pitchFamily="34" charset="0"/>
                <a:cs typeface="Arial" panose="020B0604020202020204" pitchFamily="34" charset="0"/>
              </a:rPr>
              <a:t>and in Jesus Christ, His only Son, our </a:t>
            </a:r>
            <a:r>
              <a:rPr lang="en-US" sz="2000" b="1" dirty="0" smtClean="0">
                <a:solidFill>
                  <a:schemeClr val="bg1"/>
                </a:solidFill>
                <a:latin typeface="Arial" panose="020B0604020202020204" pitchFamily="34" charset="0"/>
                <a:cs typeface="Arial" panose="020B0604020202020204" pitchFamily="34" charset="0"/>
              </a:rPr>
              <a:t>Lord:</a:t>
            </a:r>
            <a:br>
              <a:rPr lang="en-US" sz="2000" b="1" dirty="0" smtClean="0">
                <a:solidFill>
                  <a:schemeClr val="bg1"/>
                </a:solidFill>
                <a:latin typeface="Arial" panose="020B0604020202020204" pitchFamily="34" charset="0"/>
                <a:cs typeface="Arial" panose="020B0604020202020204" pitchFamily="34" charset="0"/>
              </a:rPr>
            </a:br>
            <a:r>
              <a:rPr lang="en-US" sz="2000" b="1" dirty="0" smtClean="0">
                <a:solidFill>
                  <a:schemeClr val="bg1"/>
                </a:solidFill>
                <a:latin typeface="Arial" panose="020B0604020202020204" pitchFamily="34" charset="0"/>
                <a:cs typeface="Arial" panose="020B0604020202020204" pitchFamily="34" charset="0"/>
              </a:rPr>
              <a:t>Who </a:t>
            </a:r>
            <a:r>
              <a:rPr lang="en-US" sz="2000" b="1" dirty="0">
                <a:solidFill>
                  <a:schemeClr val="bg1"/>
                </a:solidFill>
                <a:latin typeface="Arial" panose="020B0604020202020204" pitchFamily="34" charset="0"/>
                <a:cs typeface="Arial" panose="020B0604020202020204" pitchFamily="34" charset="0"/>
              </a:rPr>
              <a:t>was conceived of the Holy Spirit</a:t>
            </a:r>
            <a:r>
              <a:rPr lang="en-US" sz="2000" b="1" dirty="0" smtClean="0">
                <a:solidFill>
                  <a:schemeClr val="bg1"/>
                </a:solidFill>
                <a:latin typeface="Arial" panose="020B0604020202020204" pitchFamily="34" charset="0"/>
                <a:cs typeface="Arial" panose="020B0604020202020204" pitchFamily="34" charset="0"/>
              </a:rPr>
              <a:t>, born </a:t>
            </a:r>
            <a:r>
              <a:rPr lang="en-US" sz="2000" b="1" dirty="0">
                <a:solidFill>
                  <a:schemeClr val="bg1"/>
                </a:solidFill>
                <a:latin typeface="Arial" panose="020B0604020202020204" pitchFamily="34" charset="0"/>
                <a:cs typeface="Arial" panose="020B0604020202020204" pitchFamily="34" charset="0"/>
              </a:rPr>
              <a:t>of the Virgin Mary,</a:t>
            </a:r>
            <a:r>
              <a:rPr lang="en-US" sz="2000" b="1" dirty="0">
                <a:solidFill>
                  <a:schemeClr val="bg1"/>
                </a:solidFill>
                <a:latin typeface="Arial" panose="020B0604020202020204" pitchFamily="34" charset="0"/>
                <a:cs typeface="Arial" panose="020B0604020202020204" pitchFamily="34" charset="0"/>
              </a:rPr>
              <a:t/>
            </a:r>
            <a:br>
              <a:rPr lang="en-US" sz="2000" b="1" dirty="0">
                <a:solidFill>
                  <a:schemeClr val="bg1"/>
                </a:solidFill>
                <a:latin typeface="Arial" panose="020B0604020202020204" pitchFamily="34" charset="0"/>
                <a:cs typeface="Arial" panose="020B0604020202020204" pitchFamily="34" charset="0"/>
              </a:rPr>
            </a:br>
            <a:r>
              <a:rPr lang="en-US" sz="2000" b="1" dirty="0">
                <a:solidFill>
                  <a:schemeClr val="bg1"/>
                </a:solidFill>
                <a:latin typeface="Arial" panose="020B0604020202020204" pitchFamily="34" charset="0"/>
                <a:cs typeface="Arial" panose="020B0604020202020204" pitchFamily="34" charset="0"/>
              </a:rPr>
              <a:t>suffered under Pontius Pilate</a:t>
            </a:r>
            <a:r>
              <a:rPr lang="en-US" sz="2000" b="1" dirty="0" smtClean="0">
                <a:solidFill>
                  <a:schemeClr val="bg1"/>
                </a:solidFill>
                <a:latin typeface="Arial" panose="020B0604020202020204" pitchFamily="34" charset="0"/>
                <a:cs typeface="Arial" panose="020B0604020202020204" pitchFamily="34" charset="0"/>
              </a:rPr>
              <a:t>, was </a:t>
            </a:r>
            <a:r>
              <a:rPr lang="en-US" sz="2000" b="1" dirty="0">
                <a:solidFill>
                  <a:schemeClr val="bg1"/>
                </a:solidFill>
                <a:latin typeface="Arial" panose="020B0604020202020204" pitchFamily="34" charset="0"/>
                <a:cs typeface="Arial" panose="020B0604020202020204" pitchFamily="34" charset="0"/>
              </a:rPr>
              <a:t>crucified, died, and was buried.</a:t>
            </a:r>
            <a:r>
              <a:rPr lang="en-US" sz="2000" b="1" dirty="0">
                <a:solidFill>
                  <a:schemeClr val="bg1"/>
                </a:solidFill>
                <a:latin typeface="Arial" panose="020B0604020202020204" pitchFamily="34" charset="0"/>
                <a:cs typeface="Arial" panose="020B0604020202020204" pitchFamily="34" charset="0"/>
              </a:rPr>
              <a:t/>
            </a:r>
            <a:br>
              <a:rPr lang="en-US" sz="2000" b="1" dirty="0">
                <a:solidFill>
                  <a:schemeClr val="bg1"/>
                </a:solidFill>
                <a:latin typeface="Arial" panose="020B0604020202020204" pitchFamily="34" charset="0"/>
                <a:cs typeface="Arial" panose="020B0604020202020204" pitchFamily="34" charset="0"/>
              </a:rPr>
            </a:br>
            <a:r>
              <a:rPr lang="en-US" sz="2000" b="1" dirty="0">
                <a:solidFill>
                  <a:schemeClr val="bg1"/>
                </a:solidFill>
                <a:latin typeface="Arial" panose="020B0604020202020204" pitchFamily="34" charset="0"/>
                <a:cs typeface="Arial" panose="020B0604020202020204" pitchFamily="34" charset="0"/>
              </a:rPr>
              <a:t>He descended into </a:t>
            </a:r>
            <a:r>
              <a:rPr lang="en-US" sz="2000" b="1" dirty="0" smtClean="0">
                <a:solidFill>
                  <a:schemeClr val="bg1"/>
                </a:solidFill>
                <a:latin typeface="Arial" panose="020B0604020202020204" pitchFamily="34" charset="0"/>
                <a:cs typeface="Arial" panose="020B0604020202020204" pitchFamily="34" charset="0"/>
              </a:rPr>
              <a:t>hades.  The </a:t>
            </a:r>
            <a:r>
              <a:rPr lang="en-US" sz="2000" b="1" dirty="0">
                <a:solidFill>
                  <a:schemeClr val="bg1"/>
                </a:solidFill>
                <a:latin typeface="Arial" panose="020B0604020202020204" pitchFamily="34" charset="0"/>
                <a:cs typeface="Arial" panose="020B0604020202020204" pitchFamily="34" charset="0"/>
              </a:rPr>
              <a:t>third day He arose again from the dead</a:t>
            </a:r>
            <a:r>
              <a:rPr lang="en-US" sz="2000" b="1" dirty="0" smtClean="0">
                <a:solidFill>
                  <a:schemeClr val="bg1"/>
                </a:solidFill>
                <a:latin typeface="Arial" panose="020B0604020202020204" pitchFamily="34" charset="0"/>
                <a:cs typeface="Arial" panose="020B0604020202020204" pitchFamily="34" charset="0"/>
              </a:rPr>
              <a:t>.  He </a:t>
            </a:r>
            <a:r>
              <a:rPr lang="en-US" sz="2000" b="1" dirty="0">
                <a:solidFill>
                  <a:schemeClr val="bg1"/>
                </a:solidFill>
                <a:latin typeface="Arial" panose="020B0604020202020204" pitchFamily="34" charset="0"/>
                <a:cs typeface="Arial" panose="020B0604020202020204" pitchFamily="34" charset="0"/>
              </a:rPr>
              <a:t>ascended into </a:t>
            </a:r>
            <a:r>
              <a:rPr lang="en-US" sz="2000" b="1" dirty="0" smtClean="0">
                <a:solidFill>
                  <a:schemeClr val="bg1"/>
                </a:solidFill>
                <a:latin typeface="Arial" panose="020B0604020202020204" pitchFamily="34" charset="0"/>
                <a:cs typeface="Arial" panose="020B0604020202020204" pitchFamily="34" charset="0"/>
              </a:rPr>
              <a:t>heaven and </a:t>
            </a:r>
            <a:r>
              <a:rPr lang="en-US" sz="2000" b="1" dirty="0">
                <a:solidFill>
                  <a:schemeClr val="bg1"/>
                </a:solidFill>
                <a:latin typeface="Arial" panose="020B0604020202020204" pitchFamily="34" charset="0"/>
                <a:cs typeface="Arial" panose="020B0604020202020204" pitchFamily="34" charset="0"/>
              </a:rPr>
              <a:t>sits at the right hand of God the Father Almighty</a:t>
            </a:r>
            <a:r>
              <a:rPr lang="en-US" sz="2000" b="1" dirty="0" smtClean="0">
                <a:solidFill>
                  <a:schemeClr val="bg1"/>
                </a:solidFill>
                <a:latin typeface="Arial" panose="020B0604020202020204" pitchFamily="34" charset="0"/>
                <a:cs typeface="Arial" panose="020B0604020202020204" pitchFamily="34" charset="0"/>
              </a:rPr>
              <a:t>, whence </a:t>
            </a:r>
            <a:r>
              <a:rPr lang="en-US" sz="2000" b="1" dirty="0">
                <a:solidFill>
                  <a:schemeClr val="bg1"/>
                </a:solidFill>
                <a:latin typeface="Arial" panose="020B0604020202020204" pitchFamily="34" charset="0"/>
                <a:cs typeface="Arial" panose="020B0604020202020204" pitchFamily="34" charset="0"/>
              </a:rPr>
              <a:t>He shall come to judge the living and the dead</a:t>
            </a:r>
            <a:r>
              <a:rPr lang="en-US" sz="2000" b="1" dirty="0" smtClean="0">
                <a:solidFill>
                  <a:schemeClr val="bg1"/>
                </a:solidFill>
                <a:latin typeface="Arial" panose="020B0604020202020204" pitchFamily="34" charset="0"/>
                <a:cs typeface="Arial" panose="020B0604020202020204" pitchFamily="34" charset="0"/>
              </a:rPr>
              <a:t>. I </a:t>
            </a:r>
            <a:r>
              <a:rPr lang="en-US" sz="2000" b="1" dirty="0">
                <a:solidFill>
                  <a:schemeClr val="bg1"/>
                </a:solidFill>
                <a:latin typeface="Arial" panose="020B0604020202020204" pitchFamily="34" charset="0"/>
                <a:cs typeface="Arial" panose="020B0604020202020204" pitchFamily="34" charset="0"/>
              </a:rPr>
              <a:t>believe in the Holy Spirit, the holy </a:t>
            </a:r>
            <a:r>
              <a:rPr lang="en-US" sz="2000" b="1" dirty="0" smtClean="0">
                <a:solidFill>
                  <a:schemeClr val="bg1"/>
                </a:solidFill>
                <a:latin typeface="Arial" panose="020B0604020202020204" pitchFamily="34" charset="0"/>
                <a:cs typeface="Arial" panose="020B0604020202020204" pitchFamily="34" charset="0"/>
              </a:rPr>
              <a:t>universal </a:t>
            </a:r>
            <a:r>
              <a:rPr lang="en-US" sz="2000" b="1" dirty="0">
                <a:solidFill>
                  <a:schemeClr val="bg1"/>
                </a:solidFill>
                <a:latin typeface="Arial" panose="020B0604020202020204" pitchFamily="34" charset="0"/>
                <a:cs typeface="Arial" panose="020B0604020202020204" pitchFamily="34" charset="0"/>
              </a:rPr>
              <a:t>church,</a:t>
            </a:r>
            <a:r>
              <a:rPr lang="en-US" sz="2000" b="1" dirty="0">
                <a:solidFill>
                  <a:schemeClr val="bg1"/>
                </a:solidFill>
                <a:latin typeface="Arial" panose="020B0604020202020204" pitchFamily="34" charset="0"/>
                <a:cs typeface="Arial" panose="020B0604020202020204" pitchFamily="34" charset="0"/>
              </a:rPr>
              <a:t/>
            </a:r>
            <a:br>
              <a:rPr lang="en-US" sz="2000" b="1" dirty="0">
                <a:solidFill>
                  <a:schemeClr val="bg1"/>
                </a:solidFill>
                <a:latin typeface="Arial" panose="020B0604020202020204" pitchFamily="34" charset="0"/>
                <a:cs typeface="Arial" panose="020B0604020202020204" pitchFamily="34" charset="0"/>
              </a:rPr>
            </a:br>
            <a:r>
              <a:rPr lang="en-US" sz="2000" b="1" dirty="0">
                <a:solidFill>
                  <a:schemeClr val="bg1"/>
                </a:solidFill>
                <a:latin typeface="Arial" panose="020B0604020202020204" pitchFamily="34" charset="0"/>
                <a:cs typeface="Arial" panose="020B0604020202020204" pitchFamily="34" charset="0"/>
              </a:rPr>
              <a:t>the communion of saints</a:t>
            </a:r>
            <a:r>
              <a:rPr lang="en-US" sz="2000" b="1" dirty="0" smtClean="0">
                <a:solidFill>
                  <a:schemeClr val="bg1"/>
                </a:solidFill>
                <a:latin typeface="Arial" panose="020B0604020202020204" pitchFamily="34" charset="0"/>
                <a:cs typeface="Arial" panose="020B0604020202020204" pitchFamily="34" charset="0"/>
              </a:rPr>
              <a:t>, the </a:t>
            </a:r>
            <a:r>
              <a:rPr lang="en-US" sz="2000" b="1" dirty="0">
                <a:solidFill>
                  <a:schemeClr val="bg1"/>
                </a:solidFill>
                <a:latin typeface="Arial" panose="020B0604020202020204" pitchFamily="34" charset="0"/>
                <a:cs typeface="Arial" panose="020B0604020202020204" pitchFamily="34" charset="0"/>
              </a:rPr>
              <a:t>forgiveness of </a:t>
            </a:r>
            <a:r>
              <a:rPr lang="en-US" sz="2000" b="1" dirty="0" smtClean="0">
                <a:solidFill>
                  <a:schemeClr val="bg1"/>
                </a:solidFill>
                <a:latin typeface="Arial" panose="020B0604020202020204" pitchFamily="34" charset="0"/>
                <a:cs typeface="Arial" panose="020B0604020202020204" pitchFamily="34" charset="0"/>
              </a:rPr>
              <a:t>sins, </a:t>
            </a:r>
            <a:br>
              <a:rPr lang="en-US" sz="2000" b="1" dirty="0" smtClean="0">
                <a:solidFill>
                  <a:schemeClr val="bg1"/>
                </a:solidFill>
                <a:latin typeface="Arial" panose="020B0604020202020204" pitchFamily="34" charset="0"/>
                <a:cs typeface="Arial" panose="020B0604020202020204" pitchFamily="34" charset="0"/>
              </a:rPr>
            </a:br>
            <a:r>
              <a:rPr lang="en-US" sz="2000" b="1" dirty="0" smtClean="0">
                <a:solidFill>
                  <a:schemeClr val="bg1"/>
                </a:solidFill>
                <a:latin typeface="Arial" panose="020B0604020202020204" pitchFamily="34" charset="0"/>
                <a:cs typeface="Arial" panose="020B0604020202020204" pitchFamily="34" charset="0"/>
              </a:rPr>
              <a:t>the </a:t>
            </a:r>
            <a:r>
              <a:rPr lang="en-US" sz="2000" b="1" dirty="0">
                <a:solidFill>
                  <a:schemeClr val="bg1"/>
                </a:solidFill>
                <a:latin typeface="Arial" panose="020B0604020202020204" pitchFamily="34" charset="0"/>
                <a:cs typeface="Arial" panose="020B0604020202020204" pitchFamily="34" charset="0"/>
              </a:rPr>
              <a:t>resurrection of the body</a:t>
            </a:r>
            <a:r>
              <a:rPr lang="en-US" sz="2000" b="1" dirty="0" smtClean="0">
                <a:solidFill>
                  <a:schemeClr val="bg1"/>
                </a:solidFill>
                <a:latin typeface="Arial" panose="020B0604020202020204" pitchFamily="34" charset="0"/>
                <a:cs typeface="Arial" panose="020B0604020202020204" pitchFamily="34" charset="0"/>
              </a:rPr>
              <a:t>, and </a:t>
            </a:r>
            <a:r>
              <a:rPr lang="en-US" sz="2000" b="1" dirty="0">
                <a:solidFill>
                  <a:schemeClr val="bg1"/>
                </a:solidFill>
                <a:latin typeface="Arial" panose="020B0604020202020204" pitchFamily="34" charset="0"/>
                <a:cs typeface="Arial" panose="020B0604020202020204" pitchFamily="34" charset="0"/>
              </a:rPr>
              <a:t>life everlasting.</a:t>
            </a:r>
            <a:r>
              <a:rPr lang="en-US" sz="2000" b="1" dirty="0">
                <a:solidFill>
                  <a:schemeClr val="bg1"/>
                </a:solidFill>
                <a:latin typeface="Arial" panose="020B0604020202020204" pitchFamily="34" charset="0"/>
                <a:cs typeface="Arial" panose="020B0604020202020204" pitchFamily="34" charset="0"/>
              </a:rPr>
              <a:t/>
            </a:r>
            <a:br>
              <a:rPr lang="en-US" sz="2000" b="1" dirty="0">
                <a:solidFill>
                  <a:schemeClr val="bg1"/>
                </a:solidFill>
                <a:latin typeface="Arial" panose="020B0604020202020204" pitchFamily="34" charset="0"/>
                <a:cs typeface="Arial" panose="020B0604020202020204" pitchFamily="34" charset="0"/>
              </a:rPr>
            </a:br>
            <a:r>
              <a:rPr lang="en-US" sz="2000" b="1" dirty="0">
                <a:solidFill>
                  <a:schemeClr val="bg1"/>
                </a:solidFill>
                <a:latin typeface="Arial" panose="020B0604020202020204" pitchFamily="34" charset="0"/>
                <a:cs typeface="Arial" panose="020B0604020202020204" pitchFamily="34" charset="0"/>
              </a:rPr>
              <a:t>Amen.</a:t>
            </a:r>
            <a:endParaRPr lang="en-US" sz="2000" b="1" dirty="0">
              <a:solidFill>
                <a:schemeClr val="bg1"/>
              </a:solidFill>
              <a:latin typeface="Arial" panose="020B0604020202020204" pitchFamily="34" charset="0"/>
              <a:cs typeface="Arial" panose="020B0604020202020204" pitchFamily="34" charset="0"/>
            </a:endParaRPr>
          </a:p>
        </p:txBody>
      </p:sp>
      <p:sp>
        <p:nvSpPr>
          <p:cNvPr id="4" name="TextBox 3"/>
          <p:cNvSpPr txBox="1"/>
          <p:nvPr/>
        </p:nvSpPr>
        <p:spPr>
          <a:xfrm>
            <a:off x="5715000" y="4031624"/>
            <a:ext cx="2743200" cy="461665"/>
          </a:xfrm>
          <a:prstGeom prst="rect">
            <a:avLst/>
          </a:prstGeom>
          <a:noFill/>
        </p:spPr>
        <p:txBody>
          <a:bodyPr wrap="square" rtlCol="0">
            <a:spAutoFit/>
          </a:bodyPr>
          <a:lstStyle/>
          <a:p>
            <a:r>
              <a:rPr lang="en-US" sz="2400" dirty="0" smtClean="0">
                <a:solidFill>
                  <a:schemeClr val="accent6">
                    <a:lumMod val="60000"/>
                    <a:lumOff val="40000"/>
                  </a:schemeClr>
                </a:solidFill>
                <a:effectLst>
                  <a:outerShdw blurRad="38100" dist="38100" dir="2700000" algn="tl">
                    <a:srgbClr val="000000">
                      <a:alpha val="43137"/>
                    </a:srgbClr>
                  </a:outerShdw>
                </a:effectLst>
                <a:latin typeface="Master of break" pitchFamily="2" charset="0"/>
                <a:cs typeface="Arial" panose="020B0604020202020204" pitchFamily="34" charset="0"/>
              </a:rPr>
              <a:t>Apostles Creed</a:t>
            </a:r>
            <a:endParaRPr lang="en-US" sz="2400" dirty="0">
              <a:solidFill>
                <a:schemeClr val="accent6">
                  <a:lumMod val="60000"/>
                  <a:lumOff val="40000"/>
                </a:schemeClr>
              </a:solidFill>
              <a:effectLst>
                <a:outerShdw blurRad="38100" dist="38100" dir="2700000" algn="tl">
                  <a:srgbClr val="000000">
                    <a:alpha val="43137"/>
                  </a:srgbClr>
                </a:outerShdw>
              </a:effectLst>
              <a:latin typeface="Master of break" pitchFamily="2" charset="0"/>
            </a:endParaRPr>
          </a:p>
        </p:txBody>
      </p:sp>
      <p:sp>
        <p:nvSpPr>
          <p:cNvPr id="5" name="TextBox 4"/>
          <p:cNvSpPr txBox="1"/>
          <p:nvPr/>
        </p:nvSpPr>
        <p:spPr>
          <a:xfrm>
            <a:off x="6400800" y="4406607"/>
            <a:ext cx="954110" cy="400110"/>
          </a:xfrm>
          <a:prstGeom prst="rect">
            <a:avLst/>
          </a:prstGeom>
          <a:noFill/>
        </p:spPr>
        <p:txBody>
          <a:bodyPr wrap="square" rtlCol="0">
            <a:spAutoFit/>
          </a:bodyPr>
          <a:lstStyle/>
          <a:p>
            <a:r>
              <a:rPr lang="en-US" sz="2000" dirty="0" smtClean="0">
                <a:solidFill>
                  <a:schemeClr val="bg1">
                    <a:lumMod val="85000"/>
                  </a:schemeClr>
                </a:solidFill>
                <a:effectLst>
                  <a:outerShdw blurRad="38100" dist="38100" dir="2700000" algn="tl">
                    <a:srgbClr val="000000">
                      <a:alpha val="43137"/>
                    </a:srgbClr>
                  </a:outerShdw>
                </a:effectLst>
                <a:latin typeface="Trebuchet MS" panose="020B0603020202020204" pitchFamily="34" charset="0"/>
              </a:rPr>
              <a:t>390 AD</a:t>
            </a:r>
            <a:endParaRPr lang="en-US" sz="2000" dirty="0">
              <a:solidFill>
                <a:schemeClr val="bg1">
                  <a:lumMod val="85000"/>
                </a:schemeClr>
              </a:solidFill>
              <a:effectLst>
                <a:outerShdw blurRad="38100" dist="38100" dir="2700000" algn="tl">
                  <a:srgbClr val="000000">
                    <a:alpha val="43137"/>
                  </a:srgbClr>
                </a:outerShdw>
              </a:effectLst>
              <a:latin typeface="Trebuchet MS" panose="020B0603020202020204" pitchFamily="34" charset="0"/>
            </a:endParaRPr>
          </a:p>
        </p:txBody>
      </p:sp>
    </p:spTree>
    <p:extLst>
      <p:ext uri="{BB962C8B-B14F-4D97-AF65-F5344CB8AC3E}">
        <p14:creationId xmlns:p14="http://schemas.microsoft.com/office/powerpoint/2010/main" val="26637588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7987092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62200" y="1581150"/>
            <a:ext cx="4419600" cy="769441"/>
          </a:xfrm>
          <a:prstGeom prst="rect">
            <a:avLst/>
          </a:prstGeom>
          <a:noFill/>
        </p:spPr>
        <p:txBody>
          <a:bodyPr wrap="square" rtlCol="0">
            <a:spAutoFit/>
          </a:bodyPr>
          <a:lstStyle/>
          <a:p>
            <a:pPr algn="ctr"/>
            <a:r>
              <a:rPr lang="en-US" sz="4400" dirty="0" smtClean="0">
                <a:solidFill>
                  <a:schemeClr val="bg1"/>
                </a:solidFill>
                <a:effectLst>
                  <a:outerShdw blurRad="12700" dist="38100" dir="2700000" algn="tl">
                    <a:srgbClr val="000000">
                      <a:alpha val="81000"/>
                    </a:srgbClr>
                  </a:outerShdw>
                </a:effectLst>
                <a:latin typeface="Master of break" pitchFamily="2" charset="0"/>
              </a:rPr>
              <a:t>The</a:t>
            </a:r>
            <a:endParaRPr lang="en-US" sz="4400" dirty="0">
              <a:solidFill>
                <a:schemeClr val="bg1"/>
              </a:solidFill>
              <a:effectLst>
                <a:outerShdw blurRad="12700" dist="38100" dir="2700000" algn="tl">
                  <a:srgbClr val="000000">
                    <a:alpha val="81000"/>
                  </a:srgbClr>
                </a:outerShdw>
              </a:effectLst>
              <a:latin typeface="Master of break" pitchFamily="2" charset="0"/>
            </a:endParaRPr>
          </a:p>
        </p:txBody>
      </p:sp>
      <p:cxnSp>
        <p:nvCxnSpPr>
          <p:cNvPr id="8" name="Straight Connector 7"/>
          <p:cNvCxnSpPr/>
          <p:nvPr/>
        </p:nvCxnSpPr>
        <p:spPr>
          <a:xfrm>
            <a:off x="2209800" y="2114550"/>
            <a:ext cx="1524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410200" y="2114550"/>
            <a:ext cx="1524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905000" y="2190750"/>
            <a:ext cx="18288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410200" y="2190750"/>
            <a:ext cx="18288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3124200" y="2241887"/>
            <a:ext cx="2895600" cy="1015663"/>
          </a:xfrm>
          <a:prstGeom prst="rect">
            <a:avLst/>
          </a:prstGeom>
          <a:noFill/>
        </p:spPr>
        <p:txBody>
          <a:bodyPr wrap="square" rtlCol="0">
            <a:spAutoFit/>
          </a:bodyPr>
          <a:lstStyle/>
          <a:p>
            <a:pPr algn="ctr"/>
            <a:r>
              <a:rPr lang="en-US" sz="6000" b="1" dirty="0" smtClean="0">
                <a:solidFill>
                  <a:schemeClr val="bg1"/>
                </a:solidFill>
                <a:effectLst>
                  <a:outerShdw blurRad="38100" dist="38100" dir="2700000" algn="tl">
                    <a:srgbClr val="000000">
                      <a:alpha val="95000"/>
                    </a:srgbClr>
                  </a:outerShdw>
                </a:effectLst>
                <a:latin typeface="Arial" panose="020B0604020202020204" pitchFamily="34" charset="0"/>
                <a:cs typeface="Arial" panose="020B0604020202020204" pitchFamily="34" charset="0"/>
              </a:rPr>
              <a:t>BIBLE</a:t>
            </a:r>
            <a:endParaRPr lang="en-US" sz="4000" b="1" dirty="0">
              <a:solidFill>
                <a:schemeClr val="bg1"/>
              </a:solidFill>
              <a:effectLst>
                <a:outerShdw blurRad="38100" dist="38100" dir="2700000" algn="tl">
                  <a:srgbClr val="000000">
                    <a:alpha val="95000"/>
                  </a:srgbClr>
                </a:outerShdw>
              </a:effectLst>
              <a:latin typeface="Master of break" pitchFamily="2" charset="0"/>
              <a:cs typeface="Arial" panose="020B0604020202020204" pitchFamily="34" charset="0"/>
            </a:endParaRPr>
          </a:p>
        </p:txBody>
      </p:sp>
    </p:spTree>
    <p:extLst>
      <p:ext uri="{BB962C8B-B14F-4D97-AF65-F5344CB8AC3E}">
        <p14:creationId xmlns:p14="http://schemas.microsoft.com/office/powerpoint/2010/main" val="23632079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62200" y="1581150"/>
            <a:ext cx="4419600" cy="584775"/>
          </a:xfrm>
          <a:prstGeom prst="rect">
            <a:avLst/>
          </a:prstGeom>
          <a:noFill/>
        </p:spPr>
        <p:txBody>
          <a:bodyPr wrap="square" rtlCol="0">
            <a:spAutoFit/>
          </a:bodyPr>
          <a:lstStyle/>
          <a:p>
            <a:pPr algn="ctr"/>
            <a:r>
              <a:rPr lang="en-US" sz="3200" dirty="0" smtClean="0">
                <a:solidFill>
                  <a:schemeClr val="bg1"/>
                </a:solidFill>
                <a:effectLst>
                  <a:outerShdw blurRad="12700" dist="38100" dir="2700000" algn="tl">
                    <a:srgbClr val="000000">
                      <a:alpha val="81000"/>
                    </a:srgbClr>
                  </a:outerShdw>
                </a:effectLst>
                <a:latin typeface="Master of break" pitchFamily="2" charset="0"/>
              </a:rPr>
              <a:t>The study of the Bible</a:t>
            </a:r>
            <a:endParaRPr lang="en-US" sz="3200" dirty="0">
              <a:solidFill>
                <a:schemeClr val="bg1"/>
              </a:solidFill>
              <a:effectLst>
                <a:outerShdw blurRad="12700" dist="38100" dir="2700000" algn="tl">
                  <a:srgbClr val="000000">
                    <a:alpha val="81000"/>
                  </a:srgbClr>
                </a:outerShdw>
              </a:effectLst>
              <a:latin typeface="Master of break" pitchFamily="2" charset="0"/>
            </a:endParaRPr>
          </a:p>
        </p:txBody>
      </p:sp>
      <p:cxnSp>
        <p:nvCxnSpPr>
          <p:cNvPr id="8" name="Straight Connector 7"/>
          <p:cNvCxnSpPr/>
          <p:nvPr/>
        </p:nvCxnSpPr>
        <p:spPr>
          <a:xfrm>
            <a:off x="2209800" y="2114550"/>
            <a:ext cx="1524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410200" y="2114550"/>
            <a:ext cx="1524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905000" y="2190750"/>
            <a:ext cx="18288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410200" y="2190750"/>
            <a:ext cx="18288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981200" y="2241887"/>
            <a:ext cx="5181600" cy="1015663"/>
          </a:xfrm>
          <a:prstGeom prst="rect">
            <a:avLst/>
          </a:prstGeom>
          <a:noFill/>
        </p:spPr>
        <p:txBody>
          <a:bodyPr wrap="square" rtlCol="0">
            <a:spAutoFit/>
          </a:bodyPr>
          <a:lstStyle/>
          <a:p>
            <a:pPr algn="ctr"/>
            <a:r>
              <a:rPr lang="en-US" sz="6000" b="1" dirty="0" smtClean="0">
                <a:solidFill>
                  <a:schemeClr val="bg1"/>
                </a:solidFill>
                <a:effectLst>
                  <a:outerShdw blurRad="38100" dist="38100" dir="2700000" algn="tl">
                    <a:srgbClr val="000000">
                      <a:alpha val="95000"/>
                    </a:srgbClr>
                  </a:outerShdw>
                </a:effectLst>
                <a:latin typeface="Arial" panose="020B0604020202020204" pitchFamily="34" charset="0"/>
                <a:cs typeface="Arial" panose="020B0604020202020204" pitchFamily="34" charset="0"/>
              </a:rPr>
              <a:t>BIBLIOLOGY</a:t>
            </a:r>
            <a:endParaRPr lang="en-US" sz="4000" b="1" dirty="0">
              <a:solidFill>
                <a:schemeClr val="bg1"/>
              </a:solidFill>
              <a:effectLst>
                <a:outerShdw blurRad="38100" dist="38100" dir="2700000" algn="tl">
                  <a:srgbClr val="000000">
                    <a:alpha val="95000"/>
                  </a:srgbClr>
                </a:outerShdw>
              </a:effectLst>
              <a:latin typeface="Master of break" pitchFamily="2" charset="0"/>
              <a:cs typeface="Arial" panose="020B0604020202020204" pitchFamily="34" charset="0"/>
            </a:endParaRPr>
          </a:p>
        </p:txBody>
      </p:sp>
    </p:spTree>
    <p:extLst>
      <p:ext uri="{BB962C8B-B14F-4D97-AF65-F5344CB8AC3E}">
        <p14:creationId xmlns:p14="http://schemas.microsoft.com/office/powerpoint/2010/main" val="295006103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617</TotalTime>
  <Words>456</Words>
  <Application>Microsoft Office PowerPoint</Application>
  <PresentationFormat>On-screen Show (16:9)</PresentationFormat>
  <Paragraphs>93</Paragraphs>
  <Slides>55</Slides>
  <Notes>13</Notes>
  <HiddenSlides>0</HiddenSlides>
  <MMClips>0</MMClips>
  <ScaleCrop>false</ScaleCrop>
  <HeadingPairs>
    <vt:vector size="4" baseType="variant">
      <vt:variant>
        <vt:lpstr>Theme</vt:lpstr>
      </vt:variant>
      <vt:variant>
        <vt:i4>2</vt:i4>
      </vt:variant>
      <vt:variant>
        <vt:lpstr>Slide Titles</vt:lpstr>
      </vt:variant>
      <vt:variant>
        <vt:i4>55</vt:i4>
      </vt:variant>
    </vt:vector>
  </HeadingPairs>
  <TitlesOfParts>
    <vt:vector size="57"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jim.smith</dc:creator>
  <cp:lastModifiedBy>jim.smith</cp:lastModifiedBy>
  <cp:revision>22</cp:revision>
  <dcterms:created xsi:type="dcterms:W3CDTF">2016-09-08T16:47:56Z</dcterms:created>
  <dcterms:modified xsi:type="dcterms:W3CDTF">2016-09-17T20:20:40Z</dcterms:modified>
</cp:coreProperties>
</file>