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 id="2147483720" r:id="rId4"/>
  </p:sldMasterIdLst>
  <p:notesMasterIdLst>
    <p:notesMasterId r:id="rId44"/>
  </p:notesMasterIdLst>
  <p:sldIdLst>
    <p:sldId id="256" r:id="rId5"/>
    <p:sldId id="257" r:id="rId6"/>
    <p:sldId id="258" r:id="rId7"/>
    <p:sldId id="297" r:id="rId8"/>
    <p:sldId id="295" r:id="rId9"/>
    <p:sldId id="444" r:id="rId10"/>
    <p:sldId id="443" r:id="rId11"/>
    <p:sldId id="293" r:id="rId12"/>
    <p:sldId id="446" r:id="rId13"/>
    <p:sldId id="445" r:id="rId14"/>
    <p:sldId id="447" r:id="rId15"/>
    <p:sldId id="448" r:id="rId16"/>
    <p:sldId id="449" r:id="rId17"/>
    <p:sldId id="450" r:id="rId18"/>
    <p:sldId id="451" r:id="rId19"/>
    <p:sldId id="452" r:id="rId20"/>
    <p:sldId id="453"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66" r:id="rId34"/>
    <p:sldId id="467" r:id="rId35"/>
    <p:sldId id="468" r:id="rId36"/>
    <p:sldId id="469" r:id="rId37"/>
    <p:sldId id="470" r:id="rId38"/>
    <p:sldId id="471" r:id="rId39"/>
    <p:sldId id="472" r:id="rId40"/>
    <p:sldId id="473" r:id="rId41"/>
    <p:sldId id="440" r:id="rId42"/>
    <p:sldId id="289"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48C"/>
    <a:srgbClr val="99CC00"/>
    <a:srgbClr val="CCFF33"/>
    <a:srgbClr val="EEF321"/>
    <a:srgbClr val="D0F321"/>
    <a:srgbClr val="9FE331"/>
    <a:srgbClr val="339933"/>
    <a:srgbClr val="669900"/>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31"/>
  </p:normalViewPr>
  <p:slideViewPr>
    <p:cSldViewPr>
      <p:cViewPr varScale="1">
        <p:scale>
          <a:sx n="102" d="100"/>
          <a:sy n="102" d="100"/>
        </p:scale>
        <p:origin x="176" y="7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40115-B59D-41A4-8332-D320CD46F959}" type="datetimeFigureOut">
              <a:rPr lang="en-US" smtClean="0"/>
              <a:t>10/4/18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5F578-CF60-492D-A4D9-522B431D7B4C}" type="slidenum">
              <a:rPr lang="en-US" smtClean="0"/>
              <a:t>‹#›</a:t>
            </a:fld>
            <a:endParaRPr lang="en-US"/>
          </a:p>
        </p:txBody>
      </p:sp>
    </p:spTree>
    <p:extLst>
      <p:ext uri="{BB962C8B-B14F-4D97-AF65-F5344CB8AC3E}">
        <p14:creationId xmlns:p14="http://schemas.microsoft.com/office/powerpoint/2010/main" val="89760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0300B1-3A1B-487F-A8ED-45F01D1D5503}" type="datetimeFigureOut">
              <a:rPr lang="en-US" smtClean="0"/>
              <a:t>10/4/18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39838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t>10/4/18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77224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t>10/4/18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562045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548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006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54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615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061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925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07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203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t>10/4/18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2488077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017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947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191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107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745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61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547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8155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659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42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t>10/4/18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362491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021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725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776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401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704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141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613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1592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73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76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0300B1-3A1B-487F-A8ED-45F01D1D5503}" type="datetimeFigureOut">
              <a:rPr lang="en-US" smtClean="0"/>
              <a:t>10/4/18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1903892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172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935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717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85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0300B1-3A1B-487F-A8ED-45F01D1D5503}" type="datetimeFigureOut">
              <a:rPr lang="en-US" smtClean="0"/>
              <a:t>10/4/18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81661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0300B1-3A1B-487F-A8ED-45F01D1D5503}" type="datetimeFigureOut">
              <a:rPr lang="en-US" smtClean="0"/>
              <a:t>10/4/18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22469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t>10/4/18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249105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t>10/4/18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129120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t>10/4/18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83951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t>10/4/18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t>‹#›</a:t>
            </a:fld>
            <a:endParaRPr lang="en-US"/>
          </a:p>
        </p:txBody>
      </p:sp>
    </p:spTree>
    <p:extLst>
      <p:ext uri="{BB962C8B-B14F-4D97-AF65-F5344CB8AC3E}">
        <p14:creationId xmlns:p14="http://schemas.microsoft.com/office/powerpoint/2010/main" val="3792690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0688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4601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10/4/18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5659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502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89A6C6-AD7B-F147-9432-4B0477F7D93B}"/>
              </a:ext>
            </a:extLst>
          </p:cNvPr>
          <p:cNvSpPr txBox="1"/>
          <p:nvPr/>
        </p:nvSpPr>
        <p:spPr>
          <a:xfrm>
            <a:off x="5867400" y="2113487"/>
            <a:ext cx="3110727" cy="904094"/>
          </a:xfrm>
          <a:prstGeom prst="rect">
            <a:avLst/>
          </a:prstGeom>
          <a:noFill/>
          <a:ln>
            <a:noFill/>
          </a:ln>
        </p:spPr>
        <p:txBody>
          <a:bodyPr wrap="square" rtlCol="0">
            <a:spAutoFit/>
          </a:bodyPr>
          <a:lstStyle/>
          <a:p>
            <a:pPr>
              <a:lnSpc>
                <a:spcPts val="3000"/>
              </a:lnSpc>
            </a:pPr>
            <a:r>
              <a:rPr lang="en-US" sz="4800" dirty="0">
                <a:latin typeface="JasmineUPC" panose="02020603050405020304" pitchFamily="18" charset="-34"/>
                <a:cs typeface="JasmineUPC" panose="02020603050405020304" pitchFamily="18" charset="-34"/>
              </a:rPr>
              <a:t>Roz</a:t>
            </a:r>
          </a:p>
          <a:p>
            <a:pPr>
              <a:lnSpc>
                <a:spcPts val="3000"/>
              </a:lnSpc>
            </a:pPr>
            <a:r>
              <a:rPr lang="en-US" sz="3200" dirty="0">
                <a:latin typeface="JasmineUPC" panose="02020603050405020304" pitchFamily="18" charset="-34"/>
                <a:cs typeface="JasmineUPC" panose="02020603050405020304" pitchFamily="18" charset="-34"/>
              </a:rPr>
              <a:t>Monsters Inc.</a:t>
            </a:r>
            <a:endParaRPr lang="en-US" sz="3200" dirty="0">
              <a:latin typeface="Augustus" pitchFamily="2" charset="0"/>
              <a:cs typeface="JasmineUPC" panose="02020603050405020304" pitchFamily="18" charset="-34"/>
            </a:endParaRPr>
          </a:p>
        </p:txBody>
      </p:sp>
      <p:pic>
        <p:nvPicPr>
          <p:cNvPr id="4" name="Picture 3">
            <a:extLst>
              <a:ext uri="{FF2B5EF4-FFF2-40B4-BE49-F238E27FC236}">
                <a16:creationId xmlns:a16="http://schemas.microsoft.com/office/drawing/2014/main" id="{AE2987CC-CB8A-104A-80A6-E3E81D296B57}"/>
              </a:ext>
            </a:extLst>
          </p:cNvPr>
          <p:cNvPicPr>
            <a:picLocks noChangeAspect="1"/>
          </p:cNvPicPr>
          <p:nvPr/>
        </p:nvPicPr>
        <p:blipFill>
          <a:blip r:embed="rId2"/>
          <a:stretch>
            <a:fillRect/>
          </a:stretch>
        </p:blipFill>
        <p:spPr>
          <a:xfrm>
            <a:off x="381000" y="474301"/>
            <a:ext cx="4955528" cy="4182466"/>
          </a:xfrm>
          <a:prstGeom prst="rect">
            <a:avLst/>
          </a:prstGeom>
        </p:spPr>
      </p:pic>
    </p:spTree>
    <p:extLst>
      <p:ext uri="{BB962C8B-B14F-4D97-AF65-F5344CB8AC3E}">
        <p14:creationId xmlns:p14="http://schemas.microsoft.com/office/powerpoint/2010/main" val="116476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315" y="2343150"/>
            <a:ext cx="9112685" cy="1227003"/>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The Lord watches over all who love Him.</a:t>
            </a:r>
          </a:p>
          <a:p>
            <a:pPr algn="ctr">
              <a:lnSpc>
                <a:spcPts val="3000"/>
              </a:lnSpc>
            </a:pPr>
            <a:endParaRPr lang="en-US" sz="4400" dirty="0">
              <a:latin typeface="JasmineUPC" panose="02020603050405020304" pitchFamily="18" charset="-34"/>
              <a:cs typeface="JasmineUPC" panose="02020603050405020304" pitchFamily="18" charset="-34"/>
            </a:endParaRPr>
          </a:p>
          <a:p>
            <a:pPr algn="ctr">
              <a:lnSpc>
                <a:spcPts val="3000"/>
              </a:lnSpc>
            </a:pPr>
            <a:r>
              <a:rPr lang="en-US" sz="2400" dirty="0">
                <a:latin typeface="Augustus" pitchFamily="2" charset="0"/>
                <a:cs typeface="JasmineUPC" panose="02020603050405020304" pitchFamily="18" charset="-34"/>
              </a:rPr>
              <a:t>PSALM 145:20</a:t>
            </a:r>
          </a:p>
        </p:txBody>
      </p:sp>
    </p:spTree>
    <p:extLst>
      <p:ext uri="{BB962C8B-B14F-4D97-AF65-F5344CB8AC3E}">
        <p14:creationId xmlns:p14="http://schemas.microsoft.com/office/powerpoint/2010/main" val="393496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a:solidFill>
                  <a:prstClr val="white"/>
                </a:solidFill>
                <a:effectLst>
                  <a:outerShdw blurRad="38100" dist="38100" dir="2700000" algn="tl">
                    <a:srgbClr val="000000">
                      <a:alpha val="43137"/>
                    </a:srgbClr>
                  </a:outerShdw>
                </a:effectLst>
                <a:latin typeface="Augustus" pitchFamily="2" charset="0"/>
              </a:rPr>
              <a:t>Psalm 23</a:t>
            </a:r>
          </a:p>
        </p:txBody>
      </p:sp>
    </p:spTree>
    <p:extLst>
      <p:ext uri="{BB962C8B-B14F-4D97-AF65-F5344CB8AC3E}">
        <p14:creationId xmlns:p14="http://schemas.microsoft.com/office/powerpoint/2010/main" val="4123182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BC909D-91C9-FD45-B7A1-595A7120E87E}"/>
              </a:ext>
            </a:extLst>
          </p:cNvPr>
          <p:cNvSpPr txBox="1"/>
          <p:nvPr/>
        </p:nvSpPr>
        <p:spPr>
          <a:xfrm>
            <a:off x="533400" y="1733550"/>
            <a:ext cx="8153400" cy="2473754"/>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Don’t forget to show hospitality to strangers, for some who have done this have entertained angels without realizing it!</a:t>
            </a:r>
          </a:p>
          <a:p>
            <a:pPr algn="ctr">
              <a:lnSpc>
                <a:spcPts val="3000"/>
              </a:lnSpc>
            </a:pPr>
            <a:endParaRPr lang="en-US" sz="4400" dirty="0">
              <a:latin typeface="JasmineUPC" panose="02020603050405020304" pitchFamily="18" charset="-34"/>
              <a:cs typeface="JasmineUPC" panose="02020603050405020304" pitchFamily="18" charset="-34"/>
            </a:endParaRPr>
          </a:p>
          <a:p>
            <a:pPr algn="ctr">
              <a:lnSpc>
                <a:spcPts val="3000"/>
              </a:lnSpc>
            </a:pPr>
            <a:r>
              <a:rPr lang="en-US" sz="2400" dirty="0">
                <a:latin typeface="Augustus" pitchFamily="2" charset="0"/>
                <a:cs typeface="JasmineUPC" panose="02020603050405020304" pitchFamily="18" charset="-34"/>
              </a:rPr>
              <a:t>HEBREWS 13:2</a:t>
            </a:r>
          </a:p>
          <a:p>
            <a:pPr algn="ctr">
              <a:lnSpc>
                <a:spcPts val="3000"/>
              </a:lnSpc>
            </a:pPr>
            <a:endParaRPr lang="en-US" sz="44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4257501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a:solidFill>
                  <a:prstClr val="white"/>
                </a:solidFill>
                <a:effectLst>
                  <a:outerShdw blurRad="38100" dist="38100" dir="2700000" algn="tl">
                    <a:srgbClr val="000000">
                      <a:alpha val="43137"/>
                    </a:srgbClr>
                  </a:outerShdw>
                </a:effectLst>
                <a:latin typeface="Augustus" pitchFamily="2" charset="0"/>
              </a:rPr>
              <a:t>Psalm 23</a:t>
            </a:r>
          </a:p>
        </p:txBody>
      </p:sp>
    </p:spTree>
    <p:extLst>
      <p:ext uri="{BB962C8B-B14F-4D97-AF65-F5344CB8AC3E}">
        <p14:creationId xmlns:p14="http://schemas.microsoft.com/office/powerpoint/2010/main" val="428294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38405"/>
            <a:ext cx="9144000" cy="1169551"/>
          </a:xfrm>
          <a:prstGeom prst="rect">
            <a:avLst/>
          </a:prstGeom>
          <a:noFill/>
        </p:spPr>
        <p:txBody>
          <a:bodyPr wrap="square" rtlCol="0">
            <a:spAutoFit/>
          </a:bodyPr>
          <a:lstStyle/>
          <a:p>
            <a:pPr algn="ctr"/>
            <a:r>
              <a:rPr lang="en-US" sz="7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BECAUSE GOD’S GRACE</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043" y="2630806"/>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57ED079-C027-3944-8F1F-1E45025957B2}"/>
              </a:ext>
            </a:extLst>
          </p:cNvPr>
          <p:cNvSpPr txBox="1"/>
          <p:nvPr/>
        </p:nvSpPr>
        <p:spPr>
          <a:xfrm>
            <a:off x="0" y="1623180"/>
            <a:ext cx="9144000" cy="1169551"/>
          </a:xfrm>
          <a:prstGeom prst="rect">
            <a:avLst/>
          </a:prstGeom>
          <a:noFill/>
        </p:spPr>
        <p:txBody>
          <a:bodyPr wrap="square" rtlCol="0">
            <a:spAutoFit/>
          </a:bodyPr>
          <a:lstStyle/>
          <a:p>
            <a:pPr algn="ctr"/>
            <a:r>
              <a:rPr lang="en-US" sz="7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IS WORKING IN ME</a:t>
            </a:r>
          </a:p>
        </p:txBody>
      </p:sp>
      <p:sp>
        <p:nvSpPr>
          <p:cNvPr id="2" name="Rectangle 1">
            <a:extLst>
              <a:ext uri="{FF2B5EF4-FFF2-40B4-BE49-F238E27FC236}">
                <a16:creationId xmlns:a16="http://schemas.microsoft.com/office/drawing/2014/main" id="{5D81A42D-ABC2-B840-B01F-C687F458D2E1}"/>
              </a:ext>
            </a:extLst>
          </p:cNvPr>
          <p:cNvSpPr/>
          <p:nvPr/>
        </p:nvSpPr>
        <p:spPr>
          <a:xfrm>
            <a:off x="4198339" y="2778900"/>
            <a:ext cx="747320" cy="1569660"/>
          </a:xfrm>
          <a:prstGeom prst="rect">
            <a:avLst/>
          </a:prstGeom>
        </p:spPr>
        <p:txBody>
          <a:bodyPr wrap="none">
            <a:spAutoFit/>
          </a:bodyPr>
          <a:lstStyle/>
          <a:p>
            <a:r>
              <a:rPr lang="en-US" sz="96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2</a:t>
            </a:r>
            <a:endParaRPr lang="en-US" sz="9600" dirty="0"/>
          </a:p>
        </p:txBody>
      </p:sp>
    </p:spTree>
    <p:extLst>
      <p:ext uri="{BB962C8B-B14F-4D97-AF65-F5344CB8AC3E}">
        <p14:creationId xmlns:p14="http://schemas.microsoft.com/office/powerpoint/2010/main" val="2525928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BC909D-91C9-FD45-B7A1-595A7120E87E}"/>
              </a:ext>
            </a:extLst>
          </p:cNvPr>
          <p:cNvSpPr txBox="1"/>
          <p:nvPr/>
        </p:nvSpPr>
        <p:spPr>
          <a:xfrm>
            <a:off x="533400" y="1733550"/>
            <a:ext cx="8153400" cy="1704313"/>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I will have mercy on you through my grace.</a:t>
            </a:r>
          </a:p>
          <a:p>
            <a:pPr algn="ctr">
              <a:lnSpc>
                <a:spcPts val="3000"/>
              </a:lnSpc>
            </a:pPr>
            <a:endParaRPr lang="en-US" sz="4400" dirty="0">
              <a:latin typeface="JasmineUPC" panose="02020603050405020304" pitchFamily="18" charset="-34"/>
              <a:cs typeface="JasmineUPC" panose="02020603050405020304" pitchFamily="18" charset="-34"/>
            </a:endParaRPr>
          </a:p>
          <a:p>
            <a:pPr algn="ctr">
              <a:lnSpc>
                <a:spcPts val="3000"/>
              </a:lnSpc>
            </a:pPr>
            <a:r>
              <a:rPr lang="en-US" sz="2400" dirty="0">
                <a:latin typeface="Augustus" pitchFamily="2" charset="0"/>
                <a:cs typeface="JasmineUPC" panose="02020603050405020304" pitchFamily="18" charset="-34"/>
              </a:rPr>
              <a:t>ISAIAH 60:10</a:t>
            </a:r>
          </a:p>
          <a:p>
            <a:pPr algn="ctr">
              <a:lnSpc>
                <a:spcPts val="3000"/>
              </a:lnSpc>
            </a:pPr>
            <a:endParaRPr lang="en-US" sz="44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086046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a:solidFill>
                  <a:prstClr val="white"/>
                </a:solidFill>
                <a:effectLst>
                  <a:outerShdw blurRad="38100" dist="38100" dir="2700000" algn="tl">
                    <a:srgbClr val="000000">
                      <a:alpha val="43137"/>
                    </a:srgbClr>
                  </a:outerShdw>
                </a:effectLst>
                <a:latin typeface="Augustus" pitchFamily="2" charset="0"/>
              </a:rPr>
              <a:t>Psalm 23</a:t>
            </a:r>
          </a:p>
        </p:txBody>
      </p:sp>
    </p:spTree>
    <p:extLst>
      <p:ext uri="{BB962C8B-B14F-4D97-AF65-F5344CB8AC3E}">
        <p14:creationId xmlns:p14="http://schemas.microsoft.com/office/powerpoint/2010/main" val="3743794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BC909D-91C9-FD45-B7A1-595A7120E87E}"/>
              </a:ext>
            </a:extLst>
          </p:cNvPr>
          <p:cNvSpPr txBox="1"/>
          <p:nvPr/>
        </p:nvSpPr>
        <p:spPr>
          <a:xfrm>
            <a:off x="533400" y="1733550"/>
            <a:ext cx="8153400" cy="934871"/>
          </a:xfrm>
          <a:prstGeom prst="rect">
            <a:avLst/>
          </a:prstGeom>
          <a:noFill/>
          <a:ln>
            <a:noFill/>
          </a:ln>
        </p:spPr>
        <p:txBody>
          <a:bodyPr wrap="square" rtlCol="0">
            <a:spAutoFit/>
          </a:bodyPr>
          <a:lstStyle/>
          <a:p>
            <a:pPr algn="ctr">
              <a:lnSpc>
                <a:spcPts val="3000"/>
              </a:lnSpc>
            </a:pPr>
            <a:r>
              <a:rPr lang="en-US" sz="4400" dirty="0" err="1">
                <a:latin typeface="JasmineUPC" panose="02020603050405020304" pitchFamily="18" charset="-34"/>
                <a:cs typeface="JasmineUPC" panose="02020603050405020304" pitchFamily="18" charset="-34"/>
              </a:rPr>
              <a:t>Kyoot</a:t>
            </a:r>
            <a:r>
              <a:rPr lang="en-US" sz="4400" dirty="0">
                <a:latin typeface="JasmineUPC" panose="02020603050405020304" pitchFamily="18" charset="-34"/>
                <a:cs typeface="JasmineUPC" panose="02020603050405020304" pitchFamily="18" charset="-34"/>
              </a:rPr>
              <a:t> video</a:t>
            </a:r>
            <a:endParaRPr lang="en-US" sz="2400" dirty="0">
              <a:latin typeface="Augustus" pitchFamily="2" charset="0"/>
              <a:cs typeface="JasmineUPC" panose="02020603050405020304" pitchFamily="18" charset="-34"/>
            </a:endParaRPr>
          </a:p>
          <a:p>
            <a:pPr algn="ctr">
              <a:lnSpc>
                <a:spcPts val="3000"/>
              </a:lnSpc>
            </a:pPr>
            <a:endParaRPr lang="en-US" sz="44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52648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a:solidFill>
                  <a:prstClr val="white"/>
                </a:solidFill>
                <a:effectLst>
                  <a:outerShdw blurRad="38100" dist="38100" dir="2700000" algn="tl">
                    <a:srgbClr val="000000">
                      <a:alpha val="43137"/>
                    </a:srgbClr>
                  </a:outerShdw>
                </a:effectLst>
                <a:latin typeface="Augustus" pitchFamily="2" charset="0"/>
              </a:rPr>
              <a:t>Psalm 23</a:t>
            </a:r>
          </a:p>
        </p:txBody>
      </p:sp>
    </p:spTree>
    <p:extLst>
      <p:ext uri="{BB962C8B-B14F-4D97-AF65-F5344CB8AC3E}">
        <p14:creationId xmlns:p14="http://schemas.microsoft.com/office/powerpoint/2010/main" val="343368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801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BC909D-91C9-FD45-B7A1-595A7120E87E}"/>
              </a:ext>
            </a:extLst>
          </p:cNvPr>
          <p:cNvSpPr txBox="1"/>
          <p:nvPr/>
        </p:nvSpPr>
        <p:spPr>
          <a:xfrm>
            <a:off x="533400" y="1733550"/>
            <a:ext cx="8153400" cy="2473754"/>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So, let us come boldly to the throne of our gracious God. There we will receive his mercy, and we will find grace to help us when we need it most.</a:t>
            </a:r>
          </a:p>
          <a:p>
            <a:pPr algn="ctr">
              <a:lnSpc>
                <a:spcPts val="3000"/>
              </a:lnSpc>
            </a:pPr>
            <a:endParaRPr lang="en-US" sz="4400" dirty="0">
              <a:latin typeface="JasmineUPC" panose="02020603050405020304" pitchFamily="18" charset="-34"/>
              <a:cs typeface="JasmineUPC" panose="02020603050405020304" pitchFamily="18" charset="-34"/>
            </a:endParaRPr>
          </a:p>
          <a:p>
            <a:pPr algn="ctr">
              <a:lnSpc>
                <a:spcPts val="3000"/>
              </a:lnSpc>
            </a:pPr>
            <a:r>
              <a:rPr lang="en-US" sz="2400" dirty="0">
                <a:latin typeface="Augustus" pitchFamily="2" charset="0"/>
                <a:cs typeface="JasmineUPC" panose="02020603050405020304" pitchFamily="18" charset="-34"/>
              </a:rPr>
              <a:t>HEBREWS 4:16</a:t>
            </a:r>
          </a:p>
          <a:p>
            <a:pPr algn="ctr">
              <a:lnSpc>
                <a:spcPts val="3000"/>
              </a:lnSpc>
            </a:pPr>
            <a:endParaRPr lang="en-US" sz="44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042238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a:solidFill>
                  <a:prstClr val="white"/>
                </a:solidFill>
                <a:effectLst>
                  <a:outerShdw blurRad="38100" dist="38100" dir="2700000" algn="tl">
                    <a:srgbClr val="000000">
                      <a:alpha val="43137"/>
                    </a:srgbClr>
                  </a:outerShdw>
                </a:effectLst>
                <a:latin typeface="Augustus" pitchFamily="2" charset="0"/>
              </a:rPr>
              <a:t>Psalm 23</a:t>
            </a:r>
          </a:p>
        </p:txBody>
      </p:sp>
    </p:spTree>
    <p:extLst>
      <p:ext uri="{BB962C8B-B14F-4D97-AF65-F5344CB8AC3E}">
        <p14:creationId xmlns:p14="http://schemas.microsoft.com/office/powerpoint/2010/main" val="4146072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8A94A8-AEB0-B542-9F53-E9F743A80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85750"/>
            <a:ext cx="4572000" cy="4423411"/>
          </a:xfrm>
          <a:prstGeom prst="rect">
            <a:avLst/>
          </a:prstGeom>
        </p:spPr>
      </p:pic>
    </p:spTree>
    <p:extLst>
      <p:ext uri="{BB962C8B-B14F-4D97-AF65-F5344CB8AC3E}">
        <p14:creationId xmlns:p14="http://schemas.microsoft.com/office/powerpoint/2010/main" val="1339452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a:solidFill>
                  <a:prstClr val="white"/>
                </a:solidFill>
                <a:effectLst>
                  <a:outerShdw blurRad="38100" dist="38100" dir="2700000" algn="tl">
                    <a:srgbClr val="000000">
                      <a:alpha val="43137"/>
                    </a:srgbClr>
                  </a:outerShdw>
                </a:effectLst>
                <a:latin typeface="Augustus" pitchFamily="2" charset="0"/>
              </a:rPr>
              <a:t>Psalm 23</a:t>
            </a:r>
          </a:p>
        </p:txBody>
      </p:sp>
    </p:spTree>
    <p:extLst>
      <p:ext uri="{BB962C8B-B14F-4D97-AF65-F5344CB8AC3E}">
        <p14:creationId xmlns:p14="http://schemas.microsoft.com/office/powerpoint/2010/main" val="4239649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38405"/>
            <a:ext cx="9144000" cy="1169551"/>
          </a:xfrm>
          <a:prstGeom prst="rect">
            <a:avLst/>
          </a:prstGeom>
          <a:noFill/>
        </p:spPr>
        <p:txBody>
          <a:bodyPr wrap="square" rtlCol="0">
            <a:spAutoFit/>
          </a:bodyPr>
          <a:lstStyle/>
          <a:p>
            <a:pPr algn="ctr"/>
            <a:r>
              <a:rPr lang="en-US" sz="7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BECAUSE GOD’S GLORY</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043" y="2630806"/>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57ED079-C027-3944-8F1F-1E45025957B2}"/>
              </a:ext>
            </a:extLst>
          </p:cNvPr>
          <p:cNvSpPr txBox="1"/>
          <p:nvPr/>
        </p:nvSpPr>
        <p:spPr>
          <a:xfrm>
            <a:off x="0" y="1623180"/>
            <a:ext cx="9144000" cy="1169551"/>
          </a:xfrm>
          <a:prstGeom prst="rect">
            <a:avLst/>
          </a:prstGeom>
          <a:noFill/>
        </p:spPr>
        <p:txBody>
          <a:bodyPr wrap="square" rtlCol="0">
            <a:spAutoFit/>
          </a:bodyPr>
          <a:lstStyle/>
          <a:p>
            <a:pPr algn="ctr"/>
            <a:r>
              <a:rPr lang="en-US" sz="7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IS WAITING FOR ME</a:t>
            </a:r>
          </a:p>
        </p:txBody>
      </p:sp>
      <p:sp>
        <p:nvSpPr>
          <p:cNvPr id="2" name="Rectangle 1">
            <a:extLst>
              <a:ext uri="{FF2B5EF4-FFF2-40B4-BE49-F238E27FC236}">
                <a16:creationId xmlns:a16="http://schemas.microsoft.com/office/drawing/2014/main" id="{5D81A42D-ABC2-B840-B01F-C687F458D2E1}"/>
              </a:ext>
            </a:extLst>
          </p:cNvPr>
          <p:cNvSpPr/>
          <p:nvPr/>
        </p:nvSpPr>
        <p:spPr>
          <a:xfrm>
            <a:off x="4198339" y="2778900"/>
            <a:ext cx="747320" cy="1569660"/>
          </a:xfrm>
          <a:prstGeom prst="rect">
            <a:avLst/>
          </a:prstGeom>
        </p:spPr>
        <p:txBody>
          <a:bodyPr wrap="none">
            <a:spAutoFit/>
          </a:bodyPr>
          <a:lstStyle/>
          <a:p>
            <a:r>
              <a:rPr lang="en-US" sz="96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3</a:t>
            </a:r>
            <a:endParaRPr lang="en-US" sz="9600" dirty="0"/>
          </a:p>
        </p:txBody>
      </p:sp>
    </p:spTree>
    <p:extLst>
      <p:ext uri="{BB962C8B-B14F-4D97-AF65-F5344CB8AC3E}">
        <p14:creationId xmlns:p14="http://schemas.microsoft.com/office/powerpoint/2010/main" val="4118529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BC909D-91C9-FD45-B7A1-595A7120E87E}"/>
              </a:ext>
            </a:extLst>
          </p:cNvPr>
          <p:cNvSpPr txBox="1"/>
          <p:nvPr/>
        </p:nvSpPr>
        <p:spPr>
          <a:xfrm>
            <a:off x="533400" y="1733550"/>
            <a:ext cx="8153400" cy="1704313"/>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The heavens declare the glory of God.</a:t>
            </a:r>
          </a:p>
          <a:p>
            <a:pPr algn="ctr">
              <a:lnSpc>
                <a:spcPts val="3000"/>
              </a:lnSpc>
            </a:pPr>
            <a:endParaRPr lang="en-US" sz="4400" dirty="0">
              <a:latin typeface="JasmineUPC" panose="02020603050405020304" pitchFamily="18" charset="-34"/>
              <a:cs typeface="JasmineUPC" panose="02020603050405020304" pitchFamily="18" charset="-34"/>
            </a:endParaRPr>
          </a:p>
          <a:p>
            <a:pPr algn="ctr">
              <a:lnSpc>
                <a:spcPts val="3000"/>
              </a:lnSpc>
            </a:pPr>
            <a:r>
              <a:rPr lang="en-US" sz="2400" dirty="0">
                <a:latin typeface="Augustus" pitchFamily="2" charset="0"/>
                <a:cs typeface="JasmineUPC" panose="02020603050405020304" pitchFamily="18" charset="-34"/>
              </a:rPr>
              <a:t>PSALM 19:1</a:t>
            </a:r>
          </a:p>
          <a:p>
            <a:pPr algn="ctr">
              <a:lnSpc>
                <a:spcPts val="3000"/>
              </a:lnSpc>
            </a:pPr>
            <a:endParaRPr lang="en-US" sz="44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788061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BC909D-91C9-FD45-B7A1-595A7120E87E}"/>
              </a:ext>
            </a:extLst>
          </p:cNvPr>
          <p:cNvSpPr txBox="1"/>
          <p:nvPr/>
        </p:nvSpPr>
        <p:spPr>
          <a:xfrm>
            <a:off x="533400" y="1733550"/>
            <a:ext cx="8153400" cy="2089033"/>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Lord, look upon us from heaven, where you live in your holiness and glory.</a:t>
            </a:r>
          </a:p>
          <a:p>
            <a:pPr algn="ctr">
              <a:lnSpc>
                <a:spcPts val="3000"/>
              </a:lnSpc>
            </a:pPr>
            <a:endParaRPr lang="en-US" sz="4400" dirty="0">
              <a:latin typeface="JasmineUPC" panose="02020603050405020304" pitchFamily="18" charset="-34"/>
              <a:cs typeface="JasmineUPC" panose="02020603050405020304" pitchFamily="18" charset="-34"/>
            </a:endParaRPr>
          </a:p>
          <a:p>
            <a:pPr algn="ctr">
              <a:lnSpc>
                <a:spcPts val="3000"/>
              </a:lnSpc>
            </a:pPr>
            <a:r>
              <a:rPr lang="en-US" sz="2400" dirty="0">
                <a:latin typeface="Augustus" pitchFamily="2" charset="0"/>
                <a:cs typeface="JasmineUPC" panose="02020603050405020304" pitchFamily="18" charset="-34"/>
              </a:rPr>
              <a:t>Isaiah 63:15</a:t>
            </a:r>
          </a:p>
          <a:p>
            <a:pPr algn="ctr">
              <a:lnSpc>
                <a:spcPts val="3000"/>
              </a:lnSpc>
            </a:pPr>
            <a:endParaRPr lang="en-US" sz="44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3201507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8" y="1809750"/>
            <a:ext cx="9144000" cy="1169551"/>
          </a:xfrm>
          <a:prstGeom prst="rect">
            <a:avLst/>
          </a:prstGeom>
          <a:noFill/>
        </p:spPr>
        <p:txBody>
          <a:bodyPr wrap="square" rtlCol="0">
            <a:spAutoFit/>
          </a:bodyPr>
          <a:lstStyle/>
          <a:p>
            <a:pPr algn="ctr"/>
            <a:r>
              <a:rPr lang="en-US" sz="7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How should I live?</a:t>
            </a:r>
          </a:p>
        </p:txBody>
      </p:sp>
    </p:spTree>
    <p:extLst>
      <p:ext uri="{BB962C8B-B14F-4D97-AF65-F5344CB8AC3E}">
        <p14:creationId xmlns:p14="http://schemas.microsoft.com/office/powerpoint/2010/main" val="2141310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38405"/>
            <a:ext cx="9144000" cy="1169551"/>
          </a:xfrm>
          <a:prstGeom prst="rect">
            <a:avLst/>
          </a:prstGeom>
          <a:noFill/>
        </p:spPr>
        <p:txBody>
          <a:bodyPr wrap="square" rtlCol="0">
            <a:spAutoFit/>
          </a:bodyPr>
          <a:lstStyle/>
          <a:p>
            <a:pPr algn="ctr"/>
            <a:r>
              <a:rPr lang="en-US" sz="7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I must stay grateful and generous</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043" y="2630806"/>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57ED079-C027-3944-8F1F-1E45025957B2}"/>
              </a:ext>
            </a:extLst>
          </p:cNvPr>
          <p:cNvSpPr txBox="1"/>
          <p:nvPr/>
        </p:nvSpPr>
        <p:spPr>
          <a:xfrm>
            <a:off x="0" y="1623180"/>
            <a:ext cx="9144000" cy="1169551"/>
          </a:xfrm>
          <a:prstGeom prst="rect">
            <a:avLst/>
          </a:prstGeom>
          <a:noFill/>
        </p:spPr>
        <p:txBody>
          <a:bodyPr wrap="square" rtlCol="0">
            <a:spAutoFit/>
          </a:bodyPr>
          <a:lstStyle/>
          <a:p>
            <a:pPr algn="ctr"/>
            <a:r>
              <a:rPr lang="en-US" sz="7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because God is so good to me</a:t>
            </a:r>
          </a:p>
        </p:txBody>
      </p:sp>
      <p:sp>
        <p:nvSpPr>
          <p:cNvPr id="2" name="Rectangle 1">
            <a:extLst>
              <a:ext uri="{FF2B5EF4-FFF2-40B4-BE49-F238E27FC236}">
                <a16:creationId xmlns:a16="http://schemas.microsoft.com/office/drawing/2014/main" id="{5D81A42D-ABC2-B840-B01F-C687F458D2E1}"/>
              </a:ext>
            </a:extLst>
          </p:cNvPr>
          <p:cNvSpPr/>
          <p:nvPr/>
        </p:nvSpPr>
        <p:spPr>
          <a:xfrm>
            <a:off x="4198339" y="2778900"/>
            <a:ext cx="747320" cy="1569660"/>
          </a:xfrm>
          <a:prstGeom prst="rect">
            <a:avLst/>
          </a:prstGeom>
        </p:spPr>
        <p:txBody>
          <a:bodyPr wrap="none">
            <a:spAutoFit/>
          </a:bodyPr>
          <a:lstStyle/>
          <a:p>
            <a:r>
              <a:rPr lang="en-US" sz="96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1</a:t>
            </a:r>
            <a:endParaRPr lang="en-US" sz="9600" dirty="0"/>
          </a:p>
        </p:txBody>
      </p:sp>
    </p:spTree>
    <p:extLst>
      <p:ext uri="{BB962C8B-B14F-4D97-AF65-F5344CB8AC3E}">
        <p14:creationId xmlns:p14="http://schemas.microsoft.com/office/powerpoint/2010/main" val="386068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BC909D-91C9-FD45-B7A1-595A7120E87E}"/>
              </a:ext>
            </a:extLst>
          </p:cNvPr>
          <p:cNvSpPr txBox="1"/>
          <p:nvPr/>
        </p:nvSpPr>
        <p:spPr>
          <a:xfrm>
            <a:off x="533400" y="1733550"/>
            <a:ext cx="8153400" cy="2089033"/>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Give thanks continually to our Lord because he is so good, and because his mercy will never run out.</a:t>
            </a:r>
          </a:p>
          <a:p>
            <a:pPr algn="ctr">
              <a:lnSpc>
                <a:spcPts val="3000"/>
              </a:lnSpc>
            </a:pPr>
            <a:endParaRPr lang="en-US" sz="4400" dirty="0">
              <a:latin typeface="JasmineUPC" panose="02020603050405020304" pitchFamily="18" charset="-34"/>
              <a:cs typeface="JasmineUPC" panose="02020603050405020304" pitchFamily="18" charset="-34"/>
            </a:endParaRPr>
          </a:p>
          <a:p>
            <a:pPr algn="ctr">
              <a:lnSpc>
                <a:spcPts val="3000"/>
              </a:lnSpc>
            </a:pPr>
            <a:r>
              <a:rPr lang="en-US" sz="2400" dirty="0">
                <a:latin typeface="Augustus" pitchFamily="2" charset="0"/>
                <a:cs typeface="JasmineUPC" panose="02020603050405020304" pitchFamily="18" charset="-34"/>
              </a:rPr>
              <a:t>Psalm 118:29</a:t>
            </a:r>
          </a:p>
          <a:p>
            <a:pPr algn="ctr">
              <a:lnSpc>
                <a:spcPts val="3000"/>
              </a:lnSpc>
            </a:pPr>
            <a:endParaRPr lang="en-US" sz="44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3811027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1889807" y="2747534"/>
            <a:ext cx="5486400" cy="846206"/>
          </a:xfrm>
          <a:prstGeom prst="ellipse">
            <a:avLst/>
          </a:prstGeom>
          <a:solidFill>
            <a:srgbClr val="EEF321">
              <a:alpha val="60784"/>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FF33"/>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705" y="1187645"/>
            <a:ext cx="4038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662" y="3907753"/>
            <a:ext cx="1944687"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7050" y="3569444"/>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803854"/>
            <a:ext cx="9144000" cy="369332"/>
          </a:xfrm>
          <a:prstGeom prst="rect">
            <a:avLst/>
          </a:prstGeom>
          <a:noFill/>
        </p:spPr>
        <p:txBody>
          <a:bodyPr wrap="square" rtlCol="0">
            <a:spAutoFit/>
          </a:bodyPr>
          <a:lstStyle/>
          <a:p>
            <a:pPr algn="ctr"/>
            <a:r>
              <a:rPr lang="en-US" dirty="0">
                <a:latin typeface="Augustus" pitchFamily="2" charset="0"/>
              </a:rPr>
              <a:t>Living in the goodness of God</a:t>
            </a:r>
          </a:p>
        </p:txBody>
      </p:sp>
      <p:sp>
        <p:nvSpPr>
          <p:cNvPr id="7" name="TextBox 6"/>
          <p:cNvSpPr txBox="1"/>
          <p:nvPr/>
        </p:nvSpPr>
        <p:spPr>
          <a:xfrm>
            <a:off x="14614" y="1326854"/>
            <a:ext cx="9144000" cy="1400383"/>
          </a:xfrm>
          <a:prstGeom prst="rect">
            <a:avLst/>
          </a:prstGeom>
          <a:noFill/>
        </p:spPr>
        <p:txBody>
          <a:bodyPr wrap="square" rtlCol="0">
            <a:spAutoFit/>
          </a:bodyPr>
          <a:lstStyle/>
          <a:p>
            <a:pPr algn="ctr"/>
            <a:r>
              <a:rPr lang="en-US" sz="85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DON’T FEAR THE REAPER</a:t>
            </a:r>
          </a:p>
        </p:txBody>
      </p:sp>
      <p:sp>
        <p:nvSpPr>
          <p:cNvPr id="9" name="TextBox 8"/>
          <p:cNvSpPr txBox="1"/>
          <p:nvPr/>
        </p:nvSpPr>
        <p:spPr>
          <a:xfrm>
            <a:off x="0" y="2861558"/>
            <a:ext cx="9144000"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WHY YOU DON’T NEED TO FEAR YOUR FUTURE</a:t>
            </a:r>
          </a:p>
        </p:txBody>
      </p:sp>
      <p:sp>
        <p:nvSpPr>
          <p:cNvPr id="3" name="Rectangle 2">
            <a:extLst>
              <a:ext uri="{FF2B5EF4-FFF2-40B4-BE49-F238E27FC236}">
                <a16:creationId xmlns:a16="http://schemas.microsoft.com/office/drawing/2014/main" id="{320B838C-2733-A540-8246-EA469D87315C}"/>
              </a:ext>
            </a:extLst>
          </p:cNvPr>
          <p:cNvSpPr/>
          <p:nvPr/>
        </p:nvSpPr>
        <p:spPr>
          <a:xfrm>
            <a:off x="0" y="2279568"/>
            <a:ext cx="9144000" cy="707886"/>
          </a:xfrm>
          <a:prstGeom prst="rect">
            <a:avLst/>
          </a:prstGeom>
        </p:spPr>
        <p:txBody>
          <a:bodyPr wrap="square">
            <a:spAutoFit/>
          </a:bodyPr>
          <a:lstStyle/>
          <a:p>
            <a:pPr algn="ctr"/>
            <a:r>
              <a:rPr lang="en-US" sz="4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OR</a:t>
            </a:r>
            <a:endParaRPr lang="en-US" sz="4000" dirty="0"/>
          </a:p>
        </p:txBody>
      </p:sp>
    </p:spTree>
    <p:extLst>
      <p:ext uri="{BB962C8B-B14F-4D97-AF65-F5344CB8AC3E}">
        <p14:creationId xmlns:p14="http://schemas.microsoft.com/office/powerpoint/2010/main" val="904934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a:solidFill>
                  <a:prstClr val="white"/>
                </a:solidFill>
                <a:effectLst>
                  <a:outerShdw blurRad="38100" dist="38100" dir="2700000" algn="tl">
                    <a:srgbClr val="000000">
                      <a:alpha val="43137"/>
                    </a:srgbClr>
                  </a:outerShdw>
                </a:effectLst>
                <a:latin typeface="Augustus" pitchFamily="2" charset="0"/>
              </a:rPr>
              <a:t>Psalm 23</a:t>
            </a:r>
          </a:p>
        </p:txBody>
      </p:sp>
    </p:spTree>
    <p:extLst>
      <p:ext uri="{BB962C8B-B14F-4D97-AF65-F5344CB8AC3E}">
        <p14:creationId xmlns:p14="http://schemas.microsoft.com/office/powerpoint/2010/main" val="2564542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BC909D-91C9-FD45-B7A1-595A7120E87E}"/>
              </a:ext>
            </a:extLst>
          </p:cNvPr>
          <p:cNvSpPr txBox="1"/>
          <p:nvPr/>
        </p:nvSpPr>
        <p:spPr>
          <a:xfrm>
            <a:off x="533400" y="1733550"/>
            <a:ext cx="8153400" cy="2089033"/>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You have been treated generously so live generously. Give as freely as you have received.</a:t>
            </a:r>
          </a:p>
          <a:p>
            <a:pPr algn="ctr">
              <a:lnSpc>
                <a:spcPts val="3000"/>
              </a:lnSpc>
            </a:pPr>
            <a:endParaRPr lang="en-US" sz="4400" dirty="0">
              <a:latin typeface="JasmineUPC" panose="02020603050405020304" pitchFamily="18" charset="-34"/>
              <a:cs typeface="JasmineUPC" panose="02020603050405020304" pitchFamily="18" charset="-34"/>
            </a:endParaRPr>
          </a:p>
          <a:p>
            <a:pPr algn="ctr">
              <a:lnSpc>
                <a:spcPts val="3000"/>
              </a:lnSpc>
            </a:pPr>
            <a:r>
              <a:rPr lang="en-US" sz="2400" dirty="0">
                <a:latin typeface="Augustus" pitchFamily="2" charset="0"/>
                <a:cs typeface="JasmineUPC" panose="02020603050405020304" pitchFamily="18" charset="-34"/>
              </a:rPr>
              <a:t>Matthew 10:8</a:t>
            </a:r>
          </a:p>
          <a:p>
            <a:pPr algn="ctr">
              <a:lnSpc>
                <a:spcPts val="3000"/>
              </a:lnSpc>
            </a:pPr>
            <a:endParaRPr lang="en-US" sz="44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489743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a:solidFill>
                  <a:prstClr val="white"/>
                </a:solidFill>
                <a:effectLst>
                  <a:outerShdw blurRad="38100" dist="38100" dir="2700000" algn="tl">
                    <a:srgbClr val="000000">
                      <a:alpha val="43137"/>
                    </a:srgbClr>
                  </a:outerShdw>
                </a:effectLst>
                <a:latin typeface="Augustus" pitchFamily="2" charset="0"/>
              </a:rPr>
              <a:t>Psalm 23</a:t>
            </a:r>
          </a:p>
        </p:txBody>
      </p:sp>
    </p:spTree>
    <p:extLst>
      <p:ext uri="{BB962C8B-B14F-4D97-AF65-F5344CB8AC3E}">
        <p14:creationId xmlns:p14="http://schemas.microsoft.com/office/powerpoint/2010/main" val="63958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38405"/>
            <a:ext cx="9144000" cy="1169551"/>
          </a:xfrm>
          <a:prstGeom prst="rect">
            <a:avLst/>
          </a:prstGeom>
          <a:noFill/>
        </p:spPr>
        <p:txBody>
          <a:bodyPr wrap="square" rtlCol="0">
            <a:spAutoFit/>
          </a:bodyPr>
          <a:lstStyle/>
          <a:p>
            <a:pPr algn="ctr"/>
            <a:r>
              <a:rPr lang="en-US" sz="7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Be gracious to everyone,</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043" y="2630806"/>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57ED079-C027-3944-8F1F-1E45025957B2}"/>
              </a:ext>
            </a:extLst>
          </p:cNvPr>
          <p:cNvSpPr txBox="1"/>
          <p:nvPr/>
        </p:nvSpPr>
        <p:spPr>
          <a:xfrm>
            <a:off x="0" y="1623180"/>
            <a:ext cx="9144000" cy="1169551"/>
          </a:xfrm>
          <a:prstGeom prst="rect">
            <a:avLst/>
          </a:prstGeom>
          <a:noFill/>
        </p:spPr>
        <p:txBody>
          <a:bodyPr wrap="square" rtlCol="0">
            <a:spAutoFit/>
          </a:bodyPr>
          <a:lstStyle/>
          <a:p>
            <a:pPr algn="ctr"/>
            <a:r>
              <a:rPr lang="en-US" sz="7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because God is so gracious with me</a:t>
            </a:r>
          </a:p>
        </p:txBody>
      </p:sp>
      <p:sp>
        <p:nvSpPr>
          <p:cNvPr id="2" name="Rectangle 1">
            <a:extLst>
              <a:ext uri="{FF2B5EF4-FFF2-40B4-BE49-F238E27FC236}">
                <a16:creationId xmlns:a16="http://schemas.microsoft.com/office/drawing/2014/main" id="{5D81A42D-ABC2-B840-B01F-C687F458D2E1}"/>
              </a:ext>
            </a:extLst>
          </p:cNvPr>
          <p:cNvSpPr/>
          <p:nvPr/>
        </p:nvSpPr>
        <p:spPr>
          <a:xfrm>
            <a:off x="4198339" y="2778900"/>
            <a:ext cx="747320" cy="1569660"/>
          </a:xfrm>
          <a:prstGeom prst="rect">
            <a:avLst/>
          </a:prstGeom>
        </p:spPr>
        <p:txBody>
          <a:bodyPr wrap="none">
            <a:spAutoFit/>
          </a:bodyPr>
          <a:lstStyle/>
          <a:p>
            <a:r>
              <a:rPr lang="en-US" sz="96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2</a:t>
            </a:r>
            <a:endParaRPr lang="en-US" sz="9600" dirty="0"/>
          </a:p>
        </p:txBody>
      </p:sp>
    </p:spTree>
    <p:extLst>
      <p:ext uri="{BB962C8B-B14F-4D97-AF65-F5344CB8AC3E}">
        <p14:creationId xmlns:p14="http://schemas.microsoft.com/office/powerpoint/2010/main" val="3334134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BC909D-91C9-FD45-B7A1-595A7120E87E}"/>
              </a:ext>
            </a:extLst>
          </p:cNvPr>
          <p:cNvSpPr txBox="1"/>
          <p:nvPr/>
        </p:nvSpPr>
        <p:spPr>
          <a:xfrm>
            <a:off x="533400" y="1733550"/>
            <a:ext cx="8153400" cy="2473754"/>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Instead, be kind to each other, tenderhearted, forgiving one another, just as God through Christ has forgiven you.</a:t>
            </a:r>
          </a:p>
          <a:p>
            <a:pPr algn="ctr">
              <a:lnSpc>
                <a:spcPts val="3000"/>
              </a:lnSpc>
            </a:pPr>
            <a:endParaRPr lang="en-US" sz="4400" dirty="0">
              <a:latin typeface="JasmineUPC" panose="02020603050405020304" pitchFamily="18" charset="-34"/>
              <a:cs typeface="JasmineUPC" panose="02020603050405020304" pitchFamily="18" charset="-34"/>
            </a:endParaRPr>
          </a:p>
          <a:p>
            <a:pPr algn="ctr">
              <a:lnSpc>
                <a:spcPts val="3000"/>
              </a:lnSpc>
            </a:pPr>
            <a:r>
              <a:rPr lang="en-US" sz="2400" dirty="0">
                <a:latin typeface="Augustus" pitchFamily="2" charset="0"/>
                <a:cs typeface="JasmineUPC" panose="02020603050405020304" pitchFamily="18" charset="-34"/>
              </a:rPr>
              <a:t>Ephesians 4:32</a:t>
            </a:r>
          </a:p>
          <a:p>
            <a:pPr algn="ctr">
              <a:lnSpc>
                <a:spcPts val="3000"/>
              </a:lnSpc>
            </a:pPr>
            <a:endParaRPr lang="en-US" sz="44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3302553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BC909D-91C9-FD45-B7A1-595A7120E87E}"/>
              </a:ext>
            </a:extLst>
          </p:cNvPr>
          <p:cNvSpPr txBox="1"/>
          <p:nvPr/>
        </p:nvSpPr>
        <p:spPr>
          <a:xfrm>
            <a:off x="533400" y="1733550"/>
            <a:ext cx="8153400" cy="2858475"/>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Such love has no fear, because perfect love expels all fear.  If we are afraid, it is for fear of punishment, and this shows that we have not fully experienced his perfect love.</a:t>
            </a:r>
          </a:p>
          <a:p>
            <a:pPr algn="ctr">
              <a:lnSpc>
                <a:spcPts val="3000"/>
              </a:lnSpc>
            </a:pPr>
            <a:endParaRPr lang="en-US" sz="4400" dirty="0">
              <a:latin typeface="JasmineUPC" panose="02020603050405020304" pitchFamily="18" charset="-34"/>
              <a:cs typeface="JasmineUPC" panose="02020603050405020304" pitchFamily="18" charset="-34"/>
            </a:endParaRPr>
          </a:p>
          <a:p>
            <a:pPr algn="ctr">
              <a:lnSpc>
                <a:spcPts val="3000"/>
              </a:lnSpc>
            </a:pPr>
            <a:r>
              <a:rPr lang="en-US" sz="2400" dirty="0">
                <a:latin typeface="Augustus" pitchFamily="2" charset="0"/>
                <a:cs typeface="JasmineUPC" panose="02020603050405020304" pitchFamily="18" charset="-34"/>
              </a:rPr>
              <a:t>1 John 4:18</a:t>
            </a:r>
          </a:p>
          <a:p>
            <a:pPr algn="ctr">
              <a:lnSpc>
                <a:spcPts val="3000"/>
              </a:lnSpc>
            </a:pPr>
            <a:endParaRPr lang="en-US" sz="44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3433876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38405"/>
            <a:ext cx="9144000" cy="1169551"/>
          </a:xfrm>
          <a:prstGeom prst="rect">
            <a:avLst/>
          </a:prstGeom>
          <a:noFill/>
        </p:spPr>
        <p:txBody>
          <a:bodyPr wrap="square" rtlCol="0">
            <a:spAutoFit/>
          </a:bodyPr>
          <a:lstStyle/>
          <a:p>
            <a:pPr algn="ctr"/>
            <a:r>
              <a:rPr lang="en-US" sz="7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Live my life for God’s glory</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043" y="2630806"/>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57ED079-C027-3944-8F1F-1E45025957B2}"/>
              </a:ext>
            </a:extLst>
          </p:cNvPr>
          <p:cNvSpPr txBox="1"/>
          <p:nvPr/>
        </p:nvSpPr>
        <p:spPr>
          <a:xfrm>
            <a:off x="0" y="1766134"/>
            <a:ext cx="9144000" cy="938719"/>
          </a:xfrm>
          <a:prstGeom prst="rect">
            <a:avLst/>
          </a:prstGeom>
          <a:noFill/>
        </p:spPr>
        <p:txBody>
          <a:bodyPr wrap="square" rtlCol="0">
            <a:spAutoFit/>
          </a:bodyPr>
          <a:lstStyle/>
          <a:p>
            <a:pPr algn="ctr"/>
            <a:r>
              <a:rPr lang="en-US" sz="55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because he’s going to share his glory with me</a:t>
            </a:r>
          </a:p>
        </p:txBody>
      </p:sp>
      <p:sp>
        <p:nvSpPr>
          <p:cNvPr id="2" name="Rectangle 1">
            <a:extLst>
              <a:ext uri="{FF2B5EF4-FFF2-40B4-BE49-F238E27FC236}">
                <a16:creationId xmlns:a16="http://schemas.microsoft.com/office/drawing/2014/main" id="{5D81A42D-ABC2-B840-B01F-C687F458D2E1}"/>
              </a:ext>
            </a:extLst>
          </p:cNvPr>
          <p:cNvSpPr/>
          <p:nvPr/>
        </p:nvSpPr>
        <p:spPr>
          <a:xfrm>
            <a:off x="4198339" y="2778900"/>
            <a:ext cx="747320" cy="1569660"/>
          </a:xfrm>
          <a:prstGeom prst="rect">
            <a:avLst/>
          </a:prstGeom>
        </p:spPr>
        <p:txBody>
          <a:bodyPr wrap="none">
            <a:spAutoFit/>
          </a:bodyPr>
          <a:lstStyle/>
          <a:p>
            <a:r>
              <a:rPr lang="en-US" sz="96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3</a:t>
            </a:r>
            <a:endParaRPr lang="en-US" sz="9600" dirty="0"/>
          </a:p>
        </p:txBody>
      </p:sp>
    </p:spTree>
    <p:extLst>
      <p:ext uri="{BB962C8B-B14F-4D97-AF65-F5344CB8AC3E}">
        <p14:creationId xmlns:p14="http://schemas.microsoft.com/office/powerpoint/2010/main" val="2221450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BC909D-91C9-FD45-B7A1-595A7120E87E}"/>
              </a:ext>
            </a:extLst>
          </p:cNvPr>
          <p:cNvSpPr txBox="1"/>
          <p:nvPr/>
        </p:nvSpPr>
        <p:spPr>
          <a:xfrm>
            <a:off x="533400" y="1733550"/>
            <a:ext cx="8153400" cy="2089033"/>
          </a:xfrm>
          <a:prstGeom prst="rect">
            <a:avLst/>
          </a:prstGeom>
          <a:noFill/>
          <a:ln>
            <a:noFill/>
          </a:ln>
        </p:spPr>
        <p:txBody>
          <a:bodyPr wrap="square" rtlCol="0">
            <a:spAutoFit/>
          </a:bodyPr>
          <a:lstStyle/>
          <a:p>
            <a:pPr algn="ctr">
              <a:lnSpc>
                <a:spcPts val="3000"/>
              </a:lnSpc>
            </a:pPr>
            <a:r>
              <a:rPr lang="en-US" sz="4400" dirty="0">
                <a:latin typeface="JasmineUPC" panose="02020603050405020304" pitchFamily="18" charset="-34"/>
                <a:cs typeface="JasmineUPC" panose="02020603050405020304" pitchFamily="18" charset="-34"/>
              </a:rPr>
              <a:t>Let your good deeds shine for all to see, so that everyone will praise your heavenly Father.</a:t>
            </a:r>
          </a:p>
          <a:p>
            <a:pPr algn="ctr">
              <a:lnSpc>
                <a:spcPts val="3000"/>
              </a:lnSpc>
            </a:pPr>
            <a:endParaRPr lang="en-US" sz="4400" dirty="0">
              <a:latin typeface="JasmineUPC" panose="02020603050405020304" pitchFamily="18" charset="-34"/>
              <a:cs typeface="JasmineUPC" panose="02020603050405020304" pitchFamily="18" charset="-34"/>
            </a:endParaRPr>
          </a:p>
          <a:p>
            <a:pPr algn="ctr">
              <a:lnSpc>
                <a:spcPts val="3000"/>
              </a:lnSpc>
            </a:pPr>
            <a:r>
              <a:rPr lang="en-US" sz="2400" dirty="0">
                <a:latin typeface="Augustus" pitchFamily="2" charset="0"/>
                <a:cs typeface="JasmineUPC" panose="02020603050405020304" pitchFamily="18" charset="-34"/>
              </a:rPr>
              <a:t>Matthew 5:16</a:t>
            </a:r>
          </a:p>
          <a:p>
            <a:pPr algn="ctr">
              <a:lnSpc>
                <a:spcPts val="3000"/>
              </a:lnSpc>
            </a:pPr>
            <a:endParaRPr lang="en-US" sz="44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712033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95600" y="2190750"/>
            <a:ext cx="3276600" cy="769441"/>
          </a:xfrm>
          <a:prstGeom prst="rect">
            <a:avLst/>
          </a:prstGeom>
          <a:noFill/>
          <a:effectLst>
            <a:outerShdw blurRad="50800" dist="50800" dir="5400000" algn="ctr" rotWithShape="0">
              <a:srgbClr val="669900"/>
            </a:outerShdw>
          </a:effectLst>
        </p:spPr>
        <p:txBody>
          <a:bodyPr wrap="square" rtlCol="0">
            <a:spAutoFit/>
          </a:bodyPr>
          <a:lstStyle/>
          <a:p>
            <a:r>
              <a:rPr lang="en-US" sz="4400" dirty="0">
                <a:solidFill>
                  <a:prstClr val="white"/>
                </a:solidFill>
                <a:effectLst>
                  <a:outerShdw blurRad="38100" dist="38100" dir="2700000" algn="tl">
                    <a:srgbClr val="000000">
                      <a:alpha val="43137"/>
                    </a:srgbClr>
                  </a:outerShdw>
                </a:effectLst>
                <a:latin typeface="Augustus" pitchFamily="2" charset="0"/>
              </a:rPr>
              <a:t>Psalm 23</a:t>
            </a:r>
          </a:p>
        </p:txBody>
      </p:sp>
    </p:spTree>
    <p:extLst>
      <p:ext uri="{BB962C8B-B14F-4D97-AF65-F5344CB8AC3E}">
        <p14:creationId xmlns:p14="http://schemas.microsoft.com/office/powerpoint/2010/main" val="3400807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82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2D696F-4859-544A-B04B-5F75E704187E}"/>
              </a:ext>
            </a:extLst>
          </p:cNvPr>
          <p:cNvPicPr>
            <a:picLocks noChangeAspect="1"/>
          </p:cNvPicPr>
          <p:nvPr/>
        </p:nvPicPr>
        <p:blipFill>
          <a:blip r:embed="rId3"/>
          <a:stretch>
            <a:fillRect/>
          </a:stretch>
        </p:blipFill>
        <p:spPr>
          <a:xfrm rot="21327268">
            <a:off x="841646" y="517795"/>
            <a:ext cx="4095478" cy="4095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8F89A6C6-AD7B-F147-9432-4B0477F7D93B}"/>
              </a:ext>
            </a:extLst>
          </p:cNvPr>
          <p:cNvSpPr txBox="1"/>
          <p:nvPr/>
        </p:nvSpPr>
        <p:spPr>
          <a:xfrm>
            <a:off x="5121154" y="2113487"/>
            <a:ext cx="3856973" cy="904094"/>
          </a:xfrm>
          <a:prstGeom prst="rect">
            <a:avLst/>
          </a:prstGeom>
          <a:noFill/>
          <a:ln>
            <a:noFill/>
          </a:ln>
        </p:spPr>
        <p:txBody>
          <a:bodyPr wrap="square" rtlCol="0">
            <a:spAutoFit/>
          </a:bodyPr>
          <a:lstStyle/>
          <a:p>
            <a:pPr algn="ctr">
              <a:lnSpc>
                <a:spcPts val="3000"/>
              </a:lnSpc>
            </a:pPr>
            <a:r>
              <a:rPr lang="en-US" sz="3600" dirty="0">
                <a:latin typeface="JasmineUPC" panose="02020603050405020304" pitchFamily="18" charset="-34"/>
                <a:cs typeface="JasmineUPC" panose="02020603050405020304" pitchFamily="18" charset="-34"/>
              </a:rPr>
              <a:t>DON’T FEAR THE REAPER</a:t>
            </a:r>
          </a:p>
          <a:p>
            <a:pPr algn="ctr">
              <a:lnSpc>
                <a:spcPts val="3000"/>
              </a:lnSpc>
            </a:pPr>
            <a:r>
              <a:rPr lang="en-US" sz="3600" dirty="0">
                <a:latin typeface="JasmineUPC" panose="02020603050405020304" pitchFamily="18" charset="-34"/>
                <a:cs typeface="JasmineUPC" panose="02020603050405020304" pitchFamily="18" charset="-34"/>
              </a:rPr>
              <a:t>Blue Oyster Cult, 1976</a:t>
            </a:r>
            <a:endParaRPr lang="en-US" sz="3600" dirty="0">
              <a:latin typeface="Augustus" pitchFamily="2" charset="0"/>
              <a:cs typeface="JasmineUPC" panose="02020603050405020304" pitchFamily="18" charset="-34"/>
            </a:endParaRPr>
          </a:p>
        </p:txBody>
      </p:sp>
    </p:spTree>
    <p:extLst>
      <p:ext uri="{BB962C8B-B14F-4D97-AF65-F5344CB8AC3E}">
        <p14:creationId xmlns:p14="http://schemas.microsoft.com/office/powerpoint/2010/main" val="1976862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657350"/>
            <a:ext cx="8686800" cy="1511311"/>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endParaRPr lang="en-US" sz="7200" b="1" baseline="30000" dirty="0">
              <a:latin typeface="JasmineUPC" panose="02020603050405020304" pitchFamily="18" charset="-34"/>
              <a:cs typeface="JasmineUPC" panose="02020603050405020304" pitchFamily="18" charset="-34"/>
            </a:endParaRPr>
          </a:p>
          <a:p>
            <a:pPr algn="ctr">
              <a:lnSpc>
                <a:spcPts val="3500"/>
              </a:lnSpc>
            </a:pPr>
            <a:r>
              <a:rPr lang="en-US" sz="7200" b="1" baseline="30000" dirty="0">
                <a:latin typeface="JasmineUPC" panose="02020603050405020304" pitchFamily="18" charset="-34"/>
                <a:cs typeface="JasmineUPC" panose="02020603050405020304" pitchFamily="18" charset="-34"/>
              </a:rPr>
              <a:t> </a:t>
            </a:r>
            <a:r>
              <a:rPr lang="en-US" sz="7200" dirty="0">
                <a:latin typeface="JasmineUPC" panose="02020603050405020304" pitchFamily="18" charset="-34"/>
                <a:cs typeface="JasmineUPC" panose="02020603050405020304" pitchFamily="18" charset="-34"/>
              </a:rPr>
              <a:t>THANATOPHOBIA:</a:t>
            </a:r>
          </a:p>
          <a:p>
            <a:pPr algn="ctr">
              <a:lnSpc>
                <a:spcPts val="3500"/>
              </a:lnSpc>
            </a:pPr>
            <a:r>
              <a:rPr lang="en-US" sz="4800" dirty="0">
                <a:latin typeface="JasmineUPC" panose="02020603050405020304" pitchFamily="18" charset="-34"/>
                <a:cs typeface="JasmineUPC" panose="02020603050405020304" pitchFamily="18" charset="-34"/>
              </a:rPr>
              <a:t>The fear of death</a:t>
            </a:r>
          </a:p>
        </p:txBody>
      </p:sp>
    </p:spTree>
    <p:extLst>
      <p:ext uri="{BB962C8B-B14F-4D97-AF65-F5344CB8AC3E}">
        <p14:creationId xmlns:p14="http://schemas.microsoft.com/office/powerpoint/2010/main" val="406469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a:solidFill>
                  <a:prstClr val="white"/>
                </a:solidFill>
                <a:effectLst>
                  <a:outerShdw blurRad="38100" dist="38100" dir="2700000" algn="tl">
                    <a:srgbClr val="000000">
                      <a:alpha val="43137"/>
                    </a:srgbClr>
                  </a:outerShdw>
                </a:effectLst>
                <a:latin typeface="Augustus" pitchFamily="2" charset="0"/>
              </a:rPr>
              <a:t>Psalm 23</a:t>
            </a:r>
          </a:p>
        </p:txBody>
      </p:sp>
    </p:spTree>
    <p:extLst>
      <p:ext uri="{BB962C8B-B14F-4D97-AF65-F5344CB8AC3E}">
        <p14:creationId xmlns:p14="http://schemas.microsoft.com/office/powerpoint/2010/main" val="237615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934C4A-B32E-844D-8C6E-870098A9B012}"/>
              </a:ext>
            </a:extLst>
          </p:cNvPr>
          <p:cNvSpPr txBox="1"/>
          <p:nvPr/>
        </p:nvSpPr>
        <p:spPr>
          <a:xfrm>
            <a:off x="152400" y="209550"/>
            <a:ext cx="8839200" cy="4278094"/>
          </a:xfrm>
          <a:prstGeom prst="rect">
            <a:avLst/>
          </a:prstGeom>
          <a:noFill/>
          <a:ln>
            <a:noFill/>
          </a:ln>
        </p:spPr>
        <p:txBody>
          <a:bodyPr wrap="square" rtlCol="0">
            <a:spAutoFit/>
          </a:bodyPr>
          <a:lstStyle/>
          <a:p>
            <a:pPr algn="ctr"/>
            <a:r>
              <a:rPr lang="en-US" sz="3400" dirty="0">
                <a:latin typeface="JasmineUPC" panose="02020603050405020304" pitchFamily="18" charset="-34"/>
                <a:cs typeface="JasmineUPC" panose="02020603050405020304" pitchFamily="18" charset="-34"/>
              </a:rPr>
              <a:t>"The Lord is my Shepherd. I have everything I need. He makes me lie down in green pastures. He leads me beside still waters. He restores my soul. He leads me in the right path for His name's sake. Even when I walk through the valley of the shadow of death, I will fear no evil, for You are with me. Your rod and Your staff comfort me. You prepare a banquet for me in front of my enemies. You anoint my head with oil, and my cup overflows. Surely, goodness and mercy will follow me all the days of my life, and I will dwell in the house of the Lord forever." </a:t>
            </a:r>
          </a:p>
        </p:txBody>
      </p:sp>
    </p:spTree>
    <p:extLst>
      <p:ext uri="{BB962C8B-B14F-4D97-AF65-F5344CB8AC3E}">
        <p14:creationId xmlns:p14="http://schemas.microsoft.com/office/powerpoint/2010/main" val="809054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a:solidFill>
                  <a:prstClr val="white"/>
                </a:solidFill>
                <a:effectLst>
                  <a:outerShdw blurRad="38100" dist="38100" dir="2700000" algn="tl">
                    <a:srgbClr val="000000">
                      <a:alpha val="43137"/>
                    </a:srgbClr>
                  </a:outerShdw>
                </a:effectLst>
                <a:latin typeface="Augustus" pitchFamily="2" charset="0"/>
              </a:rPr>
              <a:t>Psalm 23</a:t>
            </a:r>
          </a:p>
        </p:txBody>
      </p:sp>
    </p:spTree>
    <p:extLst>
      <p:ext uri="{BB962C8B-B14F-4D97-AF65-F5344CB8AC3E}">
        <p14:creationId xmlns:p14="http://schemas.microsoft.com/office/powerpoint/2010/main" val="211376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38405"/>
            <a:ext cx="9144000" cy="1169551"/>
          </a:xfrm>
          <a:prstGeom prst="rect">
            <a:avLst/>
          </a:prstGeom>
          <a:noFill/>
        </p:spPr>
        <p:txBody>
          <a:bodyPr wrap="square" rtlCol="0">
            <a:spAutoFit/>
          </a:bodyPr>
          <a:lstStyle/>
          <a:p>
            <a:pPr algn="ctr"/>
            <a:r>
              <a:rPr lang="en-US" sz="7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BECAUSE GOD’S GOODNESS</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043" y="2630806"/>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57ED079-C027-3944-8F1F-1E45025957B2}"/>
              </a:ext>
            </a:extLst>
          </p:cNvPr>
          <p:cNvSpPr txBox="1"/>
          <p:nvPr/>
        </p:nvSpPr>
        <p:spPr>
          <a:xfrm>
            <a:off x="0" y="1623180"/>
            <a:ext cx="9144000" cy="1169551"/>
          </a:xfrm>
          <a:prstGeom prst="rect">
            <a:avLst/>
          </a:prstGeom>
          <a:noFill/>
        </p:spPr>
        <p:txBody>
          <a:bodyPr wrap="square" rtlCol="0">
            <a:spAutoFit/>
          </a:bodyPr>
          <a:lstStyle/>
          <a:p>
            <a:pPr algn="ctr"/>
            <a:r>
              <a:rPr lang="en-US" sz="7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IS WATCHING OVER ME</a:t>
            </a:r>
          </a:p>
        </p:txBody>
      </p:sp>
      <p:sp>
        <p:nvSpPr>
          <p:cNvPr id="2" name="Rectangle 1">
            <a:extLst>
              <a:ext uri="{FF2B5EF4-FFF2-40B4-BE49-F238E27FC236}">
                <a16:creationId xmlns:a16="http://schemas.microsoft.com/office/drawing/2014/main" id="{5D81A42D-ABC2-B840-B01F-C687F458D2E1}"/>
              </a:ext>
            </a:extLst>
          </p:cNvPr>
          <p:cNvSpPr/>
          <p:nvPr/>
        </p:nvSpPr>
        <p:spPr>
          <a:xfrm>
            <a:off x="4198339" y="2778900"/>
            <a:ext cx="747320" cy="1569660"/>
          </a:xfrm>
          <a:prstGeom prst="rect">
            <a:avLst/>
          </a:prstGeom>
        </p:spPr>
        <p:txBody>
          <a:bodyPr wrap="none">
            <a:spAutoFit/>
          </a:bodyPr>
          <a:lstStyle/>
          <a:p>
            <a:r>
              <a:rPr lang="en-US" sz="96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1</a:t>
            </a:r>
            <a:endParaRPr lang="en-US" sz="9600" dirty="0"/>
          </a:p>
        </p:txBody>
      </p:sp>
    </p:spTree>
    <p:extLst>
      <p:ext uri="{BB962C8B-B14F-4D97-AF65-F5344CB8AC3E}">
        <p14:creationId xmlns:p14="http://schemas.microsoft.com/office/powerpoint/2010/main" val="3278538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14573</TotalTime>
  <Words>499</Words>
  <Application>Microsoft Macintosh PowerPoint</Application>
  <PresentationFormat>On-screen Show (16:9)</PresentationFormat>
  <Paragraphs>76</Paragraphs>
  <Slides>39</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39</vt:i4>
      </vt:variant>
    </vt:vector>
  </HeadingPairs>
  <TitlesOfParts>
    <vt:vector size="47" baseType="lpstr">
      <vt:lpstr>Arial</vt:lpstr>
      <vt:lpstr>Augustus</vt:lpstr>
      <vt:lpstr>Calibri</vt:lpstr>
      <vt:lpstr>JasmineUPC</vt:lpstr>
      <vt:lpstr>Office Theme</vt:lpstr>
      <vt:lpstr>4_Office Theme</vt:lpstr>
      <vt:lpstr>5_Office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82</cp:revision>
  <dcterms:created xsi:type="dcterms:W3CDTF">2018-07-18T00:14:39Z</dcterms:created>
  <dcterms:modified xsi:type="dcterms:W3CDTF">2018-10-04T18:42:50Z</dcterms:modified>
</cp:coreProperties>
</file>