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7" r:id="rId3"/>
    <p:sldId id="299" r:id="rId4"/>
    <p:sldId id="256" r:id="rId5"/>
    <p:sldId id="258" r:id="rId6"/>
    <p:sldId id="314" r:id="rId7"/>
    <p:sldId id="318" r:id="rId8"/>
    <p:sldId id="324" r:id="rId9"/>
    <p:sldId id="319" r:id="rId10"/>
    <p:sldId id="357" r:id="rId11"/>
    <p:sldId id="358" r:id="rId12"/>
    <p:sldId id="360" r:id="rId13"/>
    <p:sldId id="295" r:id="rId14"/>
    <p:sldId id="259" r:id="rId15"/>
    <p:sldId id="321" r:id="rId16"/>
    <p:sldId id="322" r:id="rId17"/>
    <p:sldId id="328" r:id="rId18"/>
    <p:sldId id="325" r:id="rId19"/>
    <p:sldId id="361" r:id="rId20"/>
    <p:sldId id="327" r:id="rId21"/>
    <p:sldId id="362" r:id="rId22"/>
    <p:sldId id="326" r:id="rId23"/>
    <p:sldId id="329" r:id="rId24"/>
    <p:sldId id="331" r:id="rId25"/>
    <p:sldId id="363" r:id="rId26"/>
    <p:sldId id="364" r:id="rId27"/>
    <p:sldId id="365" r:id="rId28"/>
    <p:sldId id="333" r:id="rId29"/>
    <p:sldId id="338" r:id="rId30"/>
    <p:sldId id="330" r:id="rId31"/>
    <p:sldId id="366" r:id="rId32"/>
    <p:sldId id="367" r:id="rId33"/>
    <p:sldId id="340" r:id="rId34"/>
    <p:sldId id="342" r:id="rId35"/>
    <p:sldId id="368" r:id="rId36"/>
    <p:sldId id="369" r:id="rId37"/>
    <p:sldId id="343" r:id="rId38"/>
    <p:sldId id="370" r:id="rId39"/>
    <p:sldId id="265" r:id="rId40"/>
    <p:sldId id="348" r:id="rId41"/>
    <p:sldId id="320" r:id="rId42"/>
    <p:sldId id="371" r:id="rId43"/>
    <p:sldId id="349" r:id="rId44"/>
    <p:sldId id="311" r:id="rId45"/>
    <p:sldId id="350" r:id="rId46"/>
    <p:sldId id="356" r:id="rId47"/>
    <p:sldId id="293" r:id="rId4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896E1-983D-4611-942E-54C3C3FCCDB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BDCBB-6057-4A35-805D-D7C8E8817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56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1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01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45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86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20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58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40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1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43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11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0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5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0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6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9E6A-F95C-4C63-BC7B-779CC0C3CE57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0EB9-EC49-47A0-A98E-07281C22B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9E6A-F95C-4C63-BC7B-779CC0C3CE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E0EB9-EC49-47A0-A98E-07281C22B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6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Q6H_684nsQ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7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8859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No other religion has an empty tomb. We’re the only people who follow a leader who died and came back to life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8800" y="417195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1 Corinthians 15:3-5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819150"/>
            <a:ext cx="7543800" cy="3046988"/>
          </a:xfrm>
          <a:prstGeom prst="rect">
            <a:avLst/>
          </a:prstGeom>
          <a:solidFill>
            <a:schemeClr val="bg2">
              <a:lumMod val="25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passed on to you what was most important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had also been passed on to me.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died for our sins,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the Scriptures said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buried,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was raised from the dead on the third day,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the Scriptures said. </a:t>
            </a:r>
            <a:r>
              <a:rPr 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 seen by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Peter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and then by the Twelve.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9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81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Be</a:t>
            </a:r>
            <a:endParaRPr lang="en-US" sz="44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219075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Acts 17:22-23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581150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“Men of Athens, I notice that you are very religious in every way,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 I was walking along I saw your many shrines. And one of your altars had this inscription on it: ‘To an Unknown God.’ This God, whom you worship without knowing, is the one I’m telling you about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1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islam faith worldw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16" y="1047750"/>
            <a:ext cx="5238750" cy="2800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islam faith worldw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66750"/>
            <a:ext cx="1523999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1950"/>
            <a:ext cx="234315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81915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Articles of Belief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Allah Alone is God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Messengers and Prophets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Koran is the holy book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4.Angels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Day of Judgment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Degrees of Allah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81915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</a:p>
          <a:p>
            <a:pPr algn="ctr"/>
            <a:endParaRPr lang="en-US" sz="2400" b="1" u="sng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Reciting the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Shahadah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Prayer</a:t>
            </a:r>
            <a:endParaRPr lang="en-US" sz="2400" b="1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Alms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Fasting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Pilgrimage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Mecca</a:t>
            </a:r>
            <a:endParaRPr lang="en-US" sz="2400" b="1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4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1 Peter 3:15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4821"/>
            <a:ext cx="798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Worship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as Lord of your life.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someone asks about your hope as a believer, always be ready to explain it.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3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81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Avoid</a:t>
            </a:r>
            <a:endParaRPr lang="en-US" sz="44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219075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ARGUMENTS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2 Timothy 2:23-24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039" y="180975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Again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say, don’t get involved in foolish, ignorant arguments that only start fights.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servant of the Lord must not quarrel but must be kind to everyone, be able to teach, and be patient with difficult people.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58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5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Be ready to </a:t>
            </a:r>
            <a:endParaRPr lang="en-US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224188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1 Peter 3:15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904821"/>
            <a:ext cx="7983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Worship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 as Lord of your life.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 someone asks about your hope as a believer, always be ready to explain it.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3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5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Be</a:t>
            </a:r>
            <a:endParaRPr lang="en-US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224188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RESPECTFUL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1 Peter 3:15-16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98024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“And if someone asks about your hope as a believer, always be ready to explain it.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 this in a gentle and respectful way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4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8115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Be an</a:t>
            </a:r>
            <a:endParaRPr lang="en-US" sz="44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219075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49909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Proclaiming the Gospel</a:t>
            </a:r>
            <a:endParaRPr lang="en-US" sz="44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23431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2200" y="23431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24193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24193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85800" y="2394287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A MUSLIM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2 Corinthians 5:20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98024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we are Christ’s ambassadors;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God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making his appeal through us.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 for Christ when we plead,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back to God!”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175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5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Proclaim</a:t>
            </a:r>
            <a:endParaRPr lang="en-US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224188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JESUS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Acts 13:38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383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are here to proclaim that through this man Jesus there is forgiveness for your sins.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71550"/>
            <a:ext cx="4762500" cy="31146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667000" y="409575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ones who follow Jesus of Nazareth.</a:t>
            </a:r>
          </a:p>
        </p:txBody>
      </p:sp>
    </p:spTree>
    <p:extLst>
      <p:ext uri="{BB962C8B-B14F-4D97-AF65-F5344CB8AC3E}">
        <p14:creationId xmlns:p14="http://schemas.microsoft.com/office/powerpoint/2010/main" val="3323242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Romans 8:1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0383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"There is now no condemnation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 who are in Christ Jesus"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INTERNATIONAL VERSION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55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60597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Invite them to</a:t>
            </a:r>
            <a:endParaRPr lang="en-US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224188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417758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John 1:46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679" y="180975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“Nazareth!” exclaimed Nathanael.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anything good come from Nazareth?”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 and see for yourself,” Philip replied.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5007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Mark 16:15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470" y="211455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 into all the world and proclaim the gospel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whole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creation.” 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ENGLISH STANDARD VERSION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55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6806" y="2749718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for them</a:t>
            </a:r>
            <a:endParaRPr lang="en-US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5717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25717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16806" y="26479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2649292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1708487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PRAY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417758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James 5:16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99" y="19621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earnest prayer of a righteous person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great power and produces wonderful results.</a:t>
            </a:r>
            <a:endParaRPr lang="en-US" sz="2400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45007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38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2669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hlinkClick r:id="rId2"/>
              </a:rPr>
              <a:t>https://www.youtube.com/watch?v=BQ6H_684nsQ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Pastor </a:t>
            </a:r>
            <a:r>
              <a:rPr lang="en-US" sz="2400" dirty="0" err="1"/>
              <a:t>Naeem</a:t>
            </a:r>
            <a:r>
              <a:rPr lang="en-US" sz="2400" dirty="0"/>
              <a:t> </a:t>
            </a:r>
            <a:r>
              <a:rPr lang="en-US" sz="2400" dirty="0" err="1"/>
              <a:t>Fazal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5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49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3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hristianity illeg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39642"/>
            <a:ext cx="2423833" cy="133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ristian persecu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2" t="16239"/>
          <a:stretch/>
        </p:blipFill>
        <p:spPr bwMode="auto">
          <a:xfrm>
            <a:off x="1143000" y="971550"/>
            <a:ext cx="2166443" cy="1904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hristian persec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71151"/>
            <a:ext cx="2857499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551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60597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12700" dist="38100" dir="2700000" algn="tl">
                    <a:srgbClr val="000000">
                      <a:alpha val="81000"/>
                    </a:srgbClr>
                  </a:outerShdw>
                </a:effectLst>
                <a:latin typeface="Master of break" pitchFamily="2" charset="0"/>
              </a:rPr>
              <a:t>The difference between</a:t>
            </a:r>
            <a:endParaRPr lang="en-US" sz="3200" dirty="0">
              <a:solidFill>
                <a:schemeClr val="bg1"/>
              </a:solidFill>
              <a:effectLst>
                <a:outerShdw blurRad="12700" dist="38100" dir="2700000" algn="tl">
                  <a:srgbClr val="000000">
                    <a:alpha val="81000"/>
                  </a:srgbClr>
                </a:outerShdw>
              </a:effectLst>
              <a:latin typeface="Master of break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098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2114550"/>
            <a:ext cx="152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10200" y="2190750"/>
            <a:ext cx="1828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66800" y="2241887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CHRISTAINITY AND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RELIGION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95000"/>
                  </a:srgbClr>
                </a:outerShdw>
              </a:effectLst>
              <a:latin typeface="Master of break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John 1:14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8595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other religion teaches us to earn our way to God. Christianity is the only religion that teaches that God came to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 the Word became human and made his home among us.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4171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ster of break" pitchFamily="2" charset="0"/>
                <a:cs typeface="Arial" panose="020B0604020202020204" pitchFamily="34" charset="0"/>
              </a:rPr>
              <a:t>John 1:12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ster of break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8595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Other religions have systems of rules to appease their god.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Christianity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a relationship with God.</a:t>
            </a:r>
            <a:endParaRPr lang="en-US" sz="2400" b="1" dirty="0" smtClean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88900" dist="50800" dir="5400000" algn="ctr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But to all who believed him and accepted him,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effectLst>
                  <a:outerShdw blurRad="88900" dist="50800" dir="5400000" algn="ctr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gave the right to become children of God.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55295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LIVING TRANSLATION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412</Words>
  <Application>Microsoft Office PowerPoint</Application>
  <PresentationFormat>On-screen Show (16:9)</PresentationFormat>
  <Paragraphs>77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38</cp:revision>
  <dcterms:created xsi:type="dcterms:W3CDTF">2016-09-08T16:47:56Z</dcterms:created>
  <dcterms:modified xsi:type="dcterms:W3CDTF">2016-09-29T16:28:10Z</dcterms:modified>
</cp:coreProperties>
</file>