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53"/>
  </p:notesMasterIdLst>
  <p:sldIdLst>
    <p:sldId id="257" r:id="rId5"/>
    <p:sldId id="256" r:id="rId6"/>
    <p:sldId id="297" r:id="rId7"/>
    <p:sldId id="296" r:id="rId8"/>
    <p:sldId id="295" r:id="rId9"/>
    <p:sldId id="293" r:id="rId10"/>
    <p:sldId id="258" r:id="rId11"/>
    <p:sldId id="294" r:id="rId12"/>
    <p:sldId id="262" r:id="rId13"/>
    <p:sldId id="342" r:id="rId14"/>
    <p:sldId id="299" r:id="rId15"/>
    <p:sldId id="301" r:id="rId16"/>
    <p:sldId id="302" r:id="rId17"/>
    <p:sldId id="343" r:id="rId18"/>
    <p:sldId id="300" r:id="rId19"/>
    <p:sldId id="303" r:id="rId20"/>
    <p:sldId id="338" r:id="rId21"/>
    <p:sldId id="305" r:id="rId22"/>
    <p:sldId id="306" r:id="rId23"/>
    <p:sldId id="339" r:id="rId24"/>
    <p:sldId id="307" r:id="rId25"/>
    <p:sldId id="310" r:id="rId26"/>
    <p:sldId id="308" r:id="rId27"/>
    <p:sldId id="311" r:id="rId28"/>
    <p:sldId id="340" r:id="rId29"/>
    <p:sldId id="309" r:id="rId30"/>
    <p:sldId id="314" r:id="rId31"/>
    <p:sldId id="337" r:id="rId32"/>
    <p:sldId id="317" r:id="rId33"/>
    <p:sldId id="336" r:id="rId34"/>
    <p:sldId id="312" r:id="rId35"/>
    <p:sldId id="335" r:id="rId36"/>
    <p:sldId id="319" r:id="rId37"/>
    <p:sldId id="334" r:id="rId38"/>
    <p:sldId id="292" r:id="rId39"/>
    <p:sldId id="333" r:id="rId40"/>
    <p:sldId id="323" r:id="rId41"/>
    <p:sldId id="263" r:id="rId42"/>
    <p:sldId id="324" r:id="rId43"/>
    <p:sldId id="332" r:id="rId44"/>
    <p:sldId id="326" r:id="rId45"/>
    <p:sldId id="331" r:id="rId46"/>
    <p:sldId id="328" r:id="rId47"/>
    <p:sldId id="329" r:id="rId48"/>
    <p:sldId id="341" r:id="rId49"/>
    <p:sldId id="264" r:id="rId50"/>
    <p:sldId id="283" r:id="rId51"/>
    <p:sldId id="289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331"/>
    <a:srgbClr val="008000"/>
    <a:srgbClr val="6699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0115-B59D-41A4-8332-D320CD46F95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F578-CF60-492D-A4D9-522B431D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F578-CF60-492D-A4D9-522B431D7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0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9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24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7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1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3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7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1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7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5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1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5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6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0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928" y="33321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Three facts About God’s Goodness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4" y="1002289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504950"/>
            <a:ext cx="8153400" cy="280076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-GOD IS THE SOURCE OF EVERYTHING WE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NEED</a:t>
            </a:r>
          </a:p>
          <a:p>
            <a:pPr algn="ctr"/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“The Lord is my shepherd, I have all I need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</a:p>
          <a:p>
            <a:pPr algn="ctr"/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23:1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769494"/>
            <a:ext cx="762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3800" y="2795520"/>
            <a:ext cx="1474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2827449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7351733" cy="277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6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7351733" cy="277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742950"/>
            <a:ext cx="7379594" cy="541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What do shepherds do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61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7351733" cy="277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4197" y="1276350"/>
            <a:ext cx="7379594" cy="61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FEED, LEAD, AND MEET NEEDS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42950"/>
            <a:ext cx="7379594" cy="541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What do shepherds do</a:t>
            </a:r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03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928" y="33321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Three facts About God’s Goodness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4" y="1002289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04950"/>
            <a:ext cx="8458200" cy="2554545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  <a:effectLst>
            <a:outerShdw blurRad="50800" dist="50800" dir="5400000" algn="ctr" rotWithShape="0">
              <a:srgbClr val="9FE33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-GOD IS THE SOURCE OF EVERYTHING WE NEED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50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928" y="33321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Three facts About God’s Goodness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4" y="1002289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04950"/>
            <a:ext cx="8458200" cy="3170099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  <a:effectLst>
            <a:outerShdw blurRad="50800" dist="50800" dir="5400000" algn="ctr" rotWithShape="0">
              <a:srgbClr val="9FE33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-GOD IS THE SOURCE OF EVERYTHING WE NEED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-THERE IS NOTHING WE NEED GOD CAN’T SUPPLY</a:t>
            </a:r>
          </a:p>
          <a:p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876550"/>
            <a:ext cx="7696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“And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this same God who takes care of me will supply all your needs from his glorious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riches”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dirty="0">
                <a:latin typeface="Augustus" pitchFamily="2" charset="0"/>
                <a:cs typeface="JasmineUPC" panose="02020603050405020304" pitchFamily="18" charset="-34"/>
              </a:rPr>
              <a:t>Philippians 4:19</a:t>
            </a:r>
            <a:endParaRPr lang="en-US" sz="40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928" y="33321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Three facts About God’s Goodness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4" y="1002289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04950"/>
            <a:ext cx="8458200" cy="3170099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  <a:effectLst>
            <a:outerShdw blurRad="50800" dist="50800" dir="5400000" algn="ctr" rotWithShape="0">
              <a:srgbClr val="9FE33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-GOD IS THE SOURCE OF EVERYTHING WE NEED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-THERE IS NOTHING WE NEED GOD CAN’T SUPPLY</a:t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-GOD DOESN’T WANT ME TO WORRY EVER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638550"/>
            <a:ext cx="7696200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“Don’t worry about 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anything!”</a:t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dirty="0" smtClean="0">
                <a:latin typeface="Augustus" pitchFamily="2" charset="0"/>
                <a:cs typeface="JasmineUPC" panose="02020603050405020304" pitchFamily="18" charset="-34"/>
              </a:rPr>
              <a:t>PHILIPPIANS 4:6</a:t>
            </a:r>
            <a:endParaRPr lang="en-US" sz="1000" dirty="0"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59624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WHY GOD SAYS NOT TO WORRY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IS UNIMPORTANT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038350"/>
            <a:ext cx="8458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“That is why I tell you not to worry about everyday life—whether you have enough food and drink, or enough clothes to wear. Isn’t life more than food, and your body more than clothing?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6:25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56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50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IS UNNATURAL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18" y="219075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“Look at the birds. </a:t>
            </a:r>
            <a:endParaRPr lang="en-US" sz="4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They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don’t plant or harvest or store food in barns, </a:t>
            </a:r>
            <a:endParaRPr lang="en-US" sz="4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your heavenly Father feeds them. 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6:26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7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0550"/>
            <a:ext cx="6033911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5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79" y="1657350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Look at the lilies of the field and how they grow. They don’t work or make their clothing, </a:t>
            </a:r>
            <a:endParaRPr lang="en-US" sz="4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yet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Solomon in all his glory was not dressed as beautifully as they are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6:28-29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07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4525433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88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DOESN’T WORK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 Can all your worries </a:t>
            </a:r>
            <a:endParaRPr lang="en-US" sz="6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6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add </a:t>
            </a: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a single moment to your life</a:t>
            </a:r>
            <a:r>
              <a:rPr lang="en-US" sz="6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</a:p>
          <a:p>
            <a:pPr algn="ctr">
              <a:lnSpc>
                <a:spcPts val="3000"/>
              </a:lnSpc>
            </a:pP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61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79" y="23431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“Worry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weighs a person 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down”</a:t>
            </a:r>
            <a:endParaRPr lang="en-US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Proverbs 12:25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33" y="438150"/>
            <a:ext cx="279929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IS UNNECESSARY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And aren’t you far more valuable to him than they are?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7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DOESN’T WORK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 Can all your worries </a:t>
            </a:r>
            <a:endParaRPr lang="en-US" sz="6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6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add </a:t>
            </a: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a single moment to your life</a:t>
            </a:r>
            <a:r>
              <a:rPr lang="en-US" sz="6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</a:p>
          <a:p>
            <a:pPr algn="ctr">
              <a:lnSpc>
                <a:spcPts val="3000"/>
              </a:lnSpc>
            </a:pP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76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IS UNBELIEF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1962150"/>
            <a:ext cx="84582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So don’t worry about these things, saying, ‘What will we eat? What will we drink? What will we wear?’ </a:t>
            </a:r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These </a:t>
            </a:r>
            <a:r>
              <a:rPr lang="en-US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things dominate the thoughts of </a:t>
            </a:r>
            <a:r>
              <a:rPr lang="en-US" sz="5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unbelievers…</a:t>
            </a: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Matthew 6:31-32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0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038350"/>
            <a:ext cx="7379594" cy="169533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“Don’t let your hearts be troubled. </a:t>
            </a:r>
            <a:endParaRPr lang="en-US" sz="4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Trust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in God, and trust also in me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</a:p>
          <a:p>
            <a:pPr algn="ctr">
              <a:lnSpc>
                <a:spcPts val="3500"/>
              </a:lnSpc>
            </a:pP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John 14:1</a:t>
            </a:r>
          </a:p>
        </p:txBody>
      </p:sp>
    </p:spTree>
    <p:extLst>
      <p:ext uri="{BB962C8B-B14F-4D97-AF65-F5344CB8AC3E}">
        <p14:creationId xmlns:p14="http://schemas.microsoft.com/office/powerpoint/2010/main" val="1159994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59624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TO TRUST JESUS TO MEET MY NEEDS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565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EVERYDAY ASK GOD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583382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TO BE YOUR SHEPHERD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050" y="2724150"/>
            <a:ext cx="6972300" cy="95410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 Lord is my shepherd….</a:t>
            </a:r>
          </a:p>
          <a:p>
            <a:pPr algn="ctr"/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23:1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5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038350"/>
            <a:ext cx="7379594" cy="169533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am the good shepherd; I know my own sheep, and they know me, and I lay down my life for my sheep.” </a:t>
            </a: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John 10:14-15</a:t>
            </a:r>
          </a:p>
        </p:txBody>
      </p:sp>
    </p:spTree>
    <p:extLst>
      <p:ext uri="{BB962C8B-B14F-4D97-AF65-F5344CB8AC3E}">
        <p14:creationId xmlns:p14="http://schemas.microsoft.com/office/powerpoint/2010/main" val="106962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382000" cy="4324261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 </a:t>
            </a:r>
            <a:r>
              <a:rPr lang="en-US" sz="40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 is my shepherd; I shall not want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maketh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to lie down in green pastures: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leadeth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beside the still waters.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restoreth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my soul: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leadeth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in the paths of righteousness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his name's sake.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Yea, though I walk through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valley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of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shadow of death, I will fear no evil: </a:t>
            </a: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thou art with me; </a:t>
            </a:r>
            <a:endParaRPr lang="en-US" sz="40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thy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rod and thy staff they comfort me.</a:t>
            </a:r>
          </a:p>
          <a:p>
            <a:pPr algn="ctr">
              <a:lnSpc>
                <a:spcPts val="3000"/>
              </a:lnSpc>
            </a:pPr>
            <a:r>
              <a:rPr lang="en-US" sz="1200" dirty="0" smtClean="0">
                <a:latin typeface="Augustus" pitchFamily="2" charset="0"/>
                <a:cs typeface="JasmineUPC" panose="02020603050405020304" pitchFamily="18" charset="-34"/>
              </a:rPr>
              <a:t>Psalm 23:1-4 (KJV)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7302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565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VALUE WHAT GOD VALUES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856" y="2343150"/>
            <a:ext cx="6972300" cy="1646605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Seek the Kingdom of God above all else, and live righteously, and he will give you everything you need.</a:t>
            </a:r>
          </a:p>
          <a:p>
            <a:pPr algn="ctr"/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Matthew 6:33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88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85654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LET WORRY BE A REMINDER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856" y="2623998"/>
            <a:ext cx="6972300" cy="1352934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Don’t worry about anything;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instead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, pray about everything.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4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PHILIPPIANS 4:6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83382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TO PRAY AND RELAX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94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19350"/>
            <a:ext cx="7379594" cy="87524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6600" dirty="0">
                <a:latin typeface="JasmineUPC" panose="02020603050405020304" pitchFamily="18" charset="-34"/>
                <a:cs typeface="JasmineUPC" panose="02020603050405020304" pitchFamily="18" charset="-34"/>
              </a:rPr>
              <a:t>  Hurry creates worry! </a:t>
            </a:r>
            <a:endParaRPr lang="en-US" sz="3200" dirty="0" smtClean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4102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021" y="43815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PLAN AHEAD BUT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LIVE ONE DAY AT A TIME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271" y="2800350"/>
            <a:ext cx="6972300" cy="149271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So don’t worry about tomorrow, for tomorrow will bring its own worries. Today’s trouble is enough for today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Matthew 6:34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23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42950"/>
            <a:ext cx="8382000" cy="368306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Thou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preparest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a table before me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the presence of mine enemies: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thou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anointest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my head with oil;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my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cup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runneth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over.</a:t>
            </a: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Surely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goodness and mercy shall follow me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all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the days of my life: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 will dwell in the house of the </a:t>
            </a:r>
            <a:r>
              <a:rPr lang="en-US" sz="44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 for ever.</a:t>
            </a:r>
          </a:p>
          <a:p>
            <a:pPr algn="ctr">
              <a:lnSpc>
                <a:spcPts val="35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23:5-6 (KJV)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69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8" y="1167551"/>
            <a:ext cx="403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84" y="3797734"/>
            <a:ext cx="19446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623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80385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ugustus" pitchFamily="2" charset="0"/>
              </a:rPr>
              <a:t>Living in the goodness of God</a:t>
            </a:r>
            <a:endParaRPr lang="en-US" dirty="0">
              <a:latin typeface="Augustu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546" y="1947393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Letting God Meet My Needs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4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928" y="33321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Three facts About God’s Goodness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4" y="1002289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11575</TotalTime>
  <Words>526</Words>
  <Application>Microsoft Office PowerPoint</Application>
  <PresentationFormat>On-screen Show (16:9)</PresentationFormat>
  <Paragraphs>109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40</cp:revision>
  <dcterms:created xsi:type="dcterms:W3CDTF">2018-07-18T00:14:39Z</dcterms:created>
  <dcterms:modified xsi:type="dcterms:W3CDTF">2018-08-01T16:34:42Z</dcterms:modified>
</cp:coreProperties>
</file>