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7" r:id="rId4"/>
    <p:sldId id="301" r:id="rId5"/>
    <p:sldId id="302" r:id="rId6"/>
    <p:sldId id="303" r:id="rId7"/>
    <p:sldId id="268" r:id="rId8"/>
    <p:sldId id="273" r:id="rId9"/>
    <p:sldId id="305" r:id="rId10"/>
    <p:sldId id="304" r:id="rId11"/>
    <p:sldId id="306" r:id="rId12"/>
    <p:sldId id="308" r:id="rId13"/>
    <p:sldId id="307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286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31"/>
  </p:normalViewPr>
  <p:slideViewPr>
    <p:cSldViewPr>
      <p:cViewPr varScale="1">
        <p:scale>
          <a:sx n="135" d="100"/>
          <a:sy n="135" d="100"/>
        </p:scale>
        <p:origin x="17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B2BA0-59B6-4AAF-A8D5-E14290A99864}" type="datetimeFigureOut">
              <a:rPr lang="en-US" smtClean="0"/>
              <a:t>6/6/16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257C8-6BBE-4D6A-8A7C-BCCB1138A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2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7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3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55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00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18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35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6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40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63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1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6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50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37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21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7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6/6/16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5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6/6/16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4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6/6/16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5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6/6/16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8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6/6/16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3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6/6/16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8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2054F-9071-451C-AEE3-2DBA7B8C0E92}" type="datetimeFigureOut">
              <a:rPr lang="en-US" smtClean="0"/>
              <a:t>6/6/16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3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4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im.smith\Google Drive\Jim\JOSHUA\jOSHUA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55"/>
            <a:ext cx="9144000" cy="513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665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47750"/>
            <a:ext cx="9144000" cy="2286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40592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latin typeface="Century Gothic" charset="0"/>
                <a:ea typeface="Century Gothic" charset="0"/>
                <a:cs typeface="Century Gothic" charset="0"/>
              </a:rPr>
              <a:t>The fear of the Lord</a:t>
            </a:r>
          </a:p>
          <a:p>
            <a:pPr algn="ctr"/>
            <a:r>
              <a:rPr lang="en-US" sz="3200" dirty="0">
                <a:solidFill>
                  <a:srgbClr val="FFC000"/>
                </a:solidFill>
                <a:latin typeface="Century Gothic" charset="0"/>
                <a:ea typeface="Century Gothic" charset="0"/>
                <a:cs typeface="Century Gothic" charset="0"/>
              </a:rPr>
              <a:t>The promise of the </a:t>
            </a:r>
            <a:r>
              <a:rPr lang="en-US" sz="3200" dirty="0" smtClean="0">
                <a:solidFill>
                  <a:srgbClr val="FFC000"/>
                </a:solidFill>
                <a:latin typeface="Century Gothic" charset="0"/>
                <a:ea typeface="Century Gothic" charset="0"/>
                <a:cs typeface="Century Gothic" charset="0"/>
              </a:rPr>
              <a:t>Lord</a:t>
            </a:r>
            <a:endParaRPr lang="en-US" sz="3200" dirty="0">
              <a:solidFill>
                <a:srgbClr val="FFC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816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47750"/>
            <a:ext cx="9144000" cy="35814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35255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latin typeface="Century Gothic" charset="0"/>
                <a:ea typeface="Century Gothic" charset="0"/>
                <a:cs typeface="Century Gothic" charset="0"/>
              </a:rPr>
              <a:t>I have told you all this so that you may have peace in me. Here on earth you will have many trials and sorrows. But take heart, because I have overcome the world.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389452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JOHN 16:33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  <a:p>
            <a:pPr algn="r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66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47750"/>
            <a:ext cx="9144000" cy="2286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40592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latin typeface="Century Gothic" charset="0"/>
                <a:ea typeface="Century Gothic" charset="0"/>
                <a:cs typeface="Century Gothic" charset="0"/>
              </a:rPr>
              <a:t>The fear of the Lord</a:t>
            </a:r>
          </a:p>
          <a:p>
            <a:pPr algn="ctr"/>
            <a:r>
              <a:rPr lang="en-US" sz="3200" dirty="0">
                <a:solidFill>
                  <a:srgbClr val="FFC000"/>
                </a:solidFill>
                <a:latin typeface="Century Gothic" charset="0"/>
                <a:ea typeface="Century Gothic" charset="0"/>
                <a:cs typeface="Century Gothic" charset="0"/>
              </a:rPr>
              <a:t>The promise of the Lord</a:t>
            </a:r>
          </a:p>
          <a:p>
            <a:pPr algn="ctr"/>
            <a:r>
              <a:rPr lang="en-US" sz="3200" dirty="0">
                <a:solidFill>
                  <a:srgbClr val="FFC000"/>
                </a:solidFill>
                <a:latin typeface="Century Gothic" charset="0"/>
                <a:ea typeface="Century Gothic" charset="0"/>
                <a:cs typeface="Century Gothic" charset="0"/>
              </a:rPr>
              <a:t>The instructions of the Lord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90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56567">
            <a:off x="576611" y="915596"/>
            <a:ext cx="7162800" cy="36291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0428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850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581150"/>
            <a:ext cx="3200400" cy="268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133350"/>
            <a:ext cx="9144000" cy="769441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3335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charset="0"/>
                <a:ea typeface="Augustus" charset="0"/>
                <a:cs typeface="Augustus" charset="0"/>
              </a:rPr>
              <a:t>SHOFAR 				JOBEL</a:t>
            </a:r>
            <a:endParaRPr lang="en-US" sz="4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charset="0"/>
              <a:ea typeface="Augustus" charset="0"/>
              <a:cs typeface="Augustu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00007">
            <a:off x="4733091" y="1748971"/>
            <a:ext cx="3915110" cy="23490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15438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23950"/>
            <a:ext cx="9182100" cy="2514600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567065"/>
            <a:ext cx="784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>DURING THE CHALLENGE</a:t>
            </a:r>
            <a:endParaRPr lang="en-US" sz="4200" dirty="0">
              <a:solidFill>
                <a:schemeClr val="bg1"/>
              </a:solidFill>
              <a:latin typeface="Augustu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566" y="1505575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" y="2506712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YOU OVERCOME THE ENEMY BY FAITH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2419350"/>
            <a:ext cx="335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126513" y="3138040"/>
            <a:ext cx="2339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Joshua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6:6-16, 20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540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47750"/>
            <a:ext cx="9144000" cy="33528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405920"/>
            <a:ext cx="655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Century Gothic" charset="0"/>
                <a:ea typeface="Century Gothic" charset="0"/>
                <a:cs typeface="Century Gothic" charset="0"/>
              </a:rPr>
              <a:t>“Do not pray for easy lives, </a:t>
            </a:r>
            <a:r>
              <a:rPr lang="en-US" sz="2800" dirty="0" smtClean="0">
                <a:solidFill>
                  <a:srgbClr val="FFC000"/>
                </a:solidFill>
                <a:latin typeface="Century Gothic" charset="0"/>
                <a:ea typeface="Century Gothic" charset="0"/>
                <a:cs typeface="Century Gothic" charset="0"/>
              </a:rPr>
              <a:t>pray </a:t>
            </a:r>
            <a:r>
              <a:rPr lang="en-US" sz="2800" dirty="0">
                <a:solidFill>
                  <a:srgbClr val="FFC000"/>
                </a:solidFill>
                <a:latin typeface="Century Gothic" charset="0"/>
                <a:ea typeface="Century Gothic" charset="0"/>
                <a:cs typeface="Century Gothic" charset="0"/>
              </a:rPr>
              <a:t>to be better men and women.  Do not pray for tasks equal to your powers; </a:t>
            </a:r>
            <a:r>
              <a:rPr lang="en-US" sz="2800" dirty="0" smtClean="0">
                <a:solidFill>
                  <a:srgbClr val="FFC000"/>
                </a:solidFill>
                <a:latin typeface="Century Gothic" charset="0"/>
                <a:ea typeface="Century Gothic" charset="0"/>
                <a:cs typeface="Century Gothic" charset="0"/>
              </a:rPr>
              <a:t>pray </a:t>
            </a:r>
            <a:r>
              <a:rPr lang="en-US" sz="2800" dirty="0">
                <a:solidFill>
                  <a:srgbClr val="FFC000"/>
                </a:solidFill>
                <a:latin typeface="Century Gothic" charset="0"/>
                <a:ea typeface="Century Gothic" charset="0"/>
                <a:cs typeface="Century Gothic" charset="0"/>
              </a:rPr>
              <a:t>for power equal to your tasks.”</a:t>
            </a:r>
            <a:endParaRPr lang="en-U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114550"/>
            <a:ext cx="1959207" cy="279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657600" y="3642271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PHILLIP BROOKS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2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23950"/>
            <a:ext cx="9182100" cy="2514600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567065"/>
            <a:ext cx="784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>AFTER THE CHALLENGE</a:t>
            </a:r>
            <a:endParaRPr lang="en-US" sz="4200" dirty="0">
              <a:solidFill>
                <a:schemeClr val="bg1"/>
              </a:solidFill>
              <a:latin typeface="Augustu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566" y="1505575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3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2506712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OBEY GOD’S COMMANDS AND GIVE HIM THE GLORY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2419350"/>
            <a:ext cx="335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186813" y="3051156"/>
            <a:ext cx="2770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Joshua </a:t>
            </a: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6:17-19, 21-27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19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78">
            <a:off x="3286499" y="597240"/>
            <a:ext cx="5291206" cy="29763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6076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57349"/>
            <a:ext cx="9144000" cy="1828801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75465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>THE CONQUEST BEGINS</a:t>
            </a:r>
            <a:endParaRPr lang="en-US" sz="5400" dirty="0">
              <a:solidFill>
                <a:schemeClr val="bg1"/>
              </a:solidFill>
              <a:latin typeface="Augustu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1100" y="2677984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HOW </a:t>
            </a:r>
            <a:r>
              <a:rPr lang="en-US" sz="3200" smtClean="0">
                <a:solidFill>
                  <a:srgbClr val="FFFF00"/>
                </a:solidFill>
                <a:latin typeface="Century Gothic" panose="020B0502020202020204" pitchFamily="34" charset="0"/>
              </a:rPr>
              <a:t>TO KNOCK DOWN A </a:t>
            </a:r>
            <a:r>
              <a:rPr lang="en-US" sz="32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WALL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89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478">
            <a:off x="3286499" y="597240"/>
            <a:ext cx="5291206" cy="29763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52570"/>
            <a:ext cx="5562600" cy="3467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4747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337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9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22" y="0"/>
            <a:ext cx="91809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1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047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47750"/>
            <a:ext cx="9144000" cy="35814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35255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Century Gothic" charset="0"/>
                <a:ea typeface="Century Gothic" charset="0"/>
                <a:cs typeface="Century Gothic" charset="0"/>
              </a:rPr>
              <a:t>For </a:t>
            </a:r>
            <a:r>
              <a:rPr lang="en-US" sz="3200" dirty="0">
                <a:solidFill>
                  <a:srgbClr val="FFC000"/>
                </a:solidFill>
                <a:latin typeface="Century Gothic" charset="0"/>
                <a:ea typeface="Century Gothic" charset="0"/>
                <a:cs typeface="Century Gothic" charset="0"/>
              </a:rPr>
              <a:t>we are not fighting against flesh-and-blood enemies, but against evil rulers and authorities of the unseen world, against mighty powers in this dark world, and against evil spirits in the heavenly places.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389452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EPHESIANS 6:12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  <a:p>
            <a:pPr algn="r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97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23950"/>
            <a:ext cx="9182100" cy="2514600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567065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>BEFORE THE CHALLENGE</a:t>
            </a:r>
            <a:endParaRPr lang="en-US" sz="4400" dirty="0">
              <a:solidFill>
                <a:schemeClr val="bg1"/>
              </a:solidFill>
              <a:latin typeface="Augustu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566" y="1505575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100" y="2506712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FIGHT FROM VICTORY, NOT JUST FOR VICTORY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2419350"/>
            <a:ext cx="335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16419" y="3138040"/>
            <a:ext cx="1749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Joshua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6:1-5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568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23950"/>
            <a:ext cx="9144000" cy="304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678454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Century Gothic" charset="0"/>
                <a:ea typeface="Century Gothic" charset="0"/>
                <a:cs typeface="Century Gothic" charset="0"/>
              </a:rPr>
              <a:t>He defeated Satan in the wilderness (Matthew 4:1-11)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Century Gothic" charset="0"/>
                <a:ea typeface="Century Gothic" charset="0"/>
                <a:cs typeface="Century Gothic" charset="0"/>
              </a:rPr>
              <a:t>In His earthly ministry (Matthew 12:22-29)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Century Gothic" charset="0"/>
                <a:ea typeface="Century Gothic" charset="0"/>
                <a:cs typeface="Century Gothic" charset="0"/>
              </a:rPr>
              <a:t>On the cross (Colossians 2:13-15)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Century Gothic" charset="0"/>
                <a:ea typeface="Century Gothic" charset="0"/>
                <a:cs typeface="Century Gothic" charset="0"/>
              </a:rPr>
              <a:t>And in His resurrection (Ephesians 1:19-23)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Century Gothic" charset="0"/>
                <a:ea typeface="Century Gothic" charset="0"/>
                <a:cs typeface="Century Gothic" charset="0"/>
              </a:rPr>
              <a:t>And He lets us be on His team (Romans 8:31)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67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55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39074"/>
            <a:ext cx="4038600" cy="29616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043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charset="0"/>
                <a:ea typeface="Augustus" charset="0"/>
                <a:cs typeface="Augustus" charset="0"/>
              </a:rPr>
              <a:t>NEW YORK YANKEES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charset="0"/>
              <a:ea typeface="Augustus" charset="0"/>
              <a:cs typeface="Augustu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5457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1995-2012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65735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16 PLAYOFF APPEARANCES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333966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7 WORLD SERIES APPEARANCES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2304395"/>
            <a:ext cx="2802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WORLD </a:t>
            </a: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SERIES CHAMPIONSHIPS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67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47750"/>
            <a:ext cx="9144000" cy="2286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4059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latin typeface="Century Gothic" charset="0"/>
                <a:ea typeface="Century Gothic" charset="0"/>
                <a:cs typeface="Century Gothic" charset="0"/>
              </a:rPr>
              <a:t>The fear of the </a:t>
            </a:r>
            <a:r>
              <a:rPr lang="en-US" sz="3200" dirty="0" smtClean="0">
                <a:solidFill>
                  <a:srgbClr val="FFC000"/>
                </a:solidFill>
                <a:latin typeface="Century Gothic" charset="0"/>
                <a:ea typeface="Century Gothic" charset="0"/>
                <a:cs typeface="Century Gothic" charset="0"/>
              </a:rPr>
              <a:t>Lord</a:t>
            </a:r>
            <a:endParaRPr lang="en-US" sz="3200" dirty="0">
              <a:solidFill>
                <a:srgbClr val="FFC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504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3731</TotalTime>
  <Words>264</Words>
  <Application>Microsoft Macintosh PowerPoint</Application>
  <PresentationFormat>On-screen Show (16:9)</PresentationFormat>
  <Paragraphs>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Augustus</vt:lpstr>
      <vt:lpstr>Calibri</vt:lpstr>
      <vt:lpstr>Century Gothic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jim.smith</dc:creator>
  <cp:lastModifiedBy>Matthew Shool</cp:lastModifiedBy>
  <cp:revision>74</cp:revision>
  <dcterms:created xsi:type="dcterms:W3CDTF">2016-04-14T00:39:04Z</dcterms:created>
  <dcterms:modified xsi:type="dcterms:W3CDTF">2016-06-06T16:27:31Z</dcterms:modified>
</cp:coreProperties>
</file>