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56" r:id="rId3"/>
    <p:sldId id="257" r:id="rId4"/>
    <p:sldId id="263" r:id="rId5"/>
    <p:sldId id="258" r:id="rId6"/>
    <p:sldId id="268" r:id="rId7"/>
    <p:sldId id="264" r:id="rId8"/>
    <p:sldId id="273" r:id="rId9"/>
    <p:sldId id="269" r:id="rId10"/>
    <p:sldId id="267" r:id="rId11"/>
    <p:sldId id="277" r:id="rId12"/>
    <p:sldId id="270" r:id="rId13"/>
    <p:sldId id="271" r:id="rId14"/>
    <p:sldId id="274" r:id="rId15"/>
    <p:sldId id="276" r:id="rId16"/>
    <p:sldId id="275" r:id="rId17"/>
    <p:sldId id="280" r:id="rId18"/>
    <p:sldId id="281" r:id="rId19"/>
    <p:sldId id="282" r:id="rId20"/>
    <p:sldId id="284" r:id="rId21"/>
    <p:sldId id="286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31"/>
  </p:normalViewPr>
  <p:slideViewPr>
    <p:cSldViewPr>
      <p:cViewPr varScale="1">
        <p:scale>
          <a:sx n="105" d="100"/>
          <a:sy n="105" d="100"/>
        </p:scale>
        <p:origin x="82" y="-27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B2BA0-59B6-4AAF-A8D5-E14290A99864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0257C8-6BBE-4D6A-8A7C-BCCB1138AB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0216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0257C8-6BBE-4D6A-8A7C-BCCB1138AB8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478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76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30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550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00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189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357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663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040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563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91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0688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550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637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21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07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461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955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44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054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80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835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87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054F-9071-451C-AEE3-2DBA7B8C0E92}" type="datetimeFigureOut">
              <a:rPr lang="en-US" smtClean="0"/>
              <a:t>5/2/2016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EF91-EE1D-486A-B9AB-EA342F96D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36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E2054F-9071-451C-AEE3-2DBA7B8C0E9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1EF91-EE1D-486A-B9AB-EA342F96DB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2741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im.smith\Google Drive\Jim\JOSHUA\jOSHU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5"/>
            <a:ext cx="15716250" cy="883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665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750"/>
            <a:ext cx="9144000" cy="25146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669762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“Be strong and courageous, 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for you are the one 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who will lead these people.”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2609" y="3292048"/>
            <a:ext cx="3962400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Joshua 1:6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</a:b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new Living Translation</a:t>
            </a:r>
            <a:b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5289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750"/>
            <a:ext cx="9144000" cy="19812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6697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“the easy road is almost </a:t>
            </a:r>
            <a:b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never the best road”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53000" y="287655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-Ray JOHNSTON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47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750"/>
            <a:ext cx="9144000" cy="19812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6697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“When God wants you to go without, </a:t>
            </a:r>
            <a:b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Satan will attempt to meet your needs.”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72000" y="2876550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Ray JOHNSTON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1902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7527"/>
            <a:ext cx="9144000" cy="28194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421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charset="0"/>
                <a:ea typeface="Augustus" charset="0"/>
                <a:cs typeface="Augustus" charset="0"/>
              </a:rPr>
              <a:t>DON’T</a:t>
            </a:r>
            <a:endParaRPr lang="en-US" sz="7200" dirty="0">
              <a:solidFill>
                <a:schemeClr val="bg1"/>
              </a:solidFill>
              <a:latin typeface="Augustus" charset="0"/>
              <a:ea typeface="Augustus" charset="0"/>
              <a:cs typeface="Augustu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" y="1505718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ugustus" pitchFamily="2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58819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THINK YOU KNOW </a:t>
            </a:r>
            <a:b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BETTER THAN GOD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68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971550"/>
            <a:ext cx="9144000" cy="35814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-3464" y="120015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 “We can’t go up against them! </a:t>
            </a:r>
            <a:b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They are stronger than we are!” </a:t>
            </a:r>
            <a:b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So they spread this bad report </a:t>
            </a:r>
            <a:b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about the land among the Israelites”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8536" y="3723442"/>
            <a:ext cx="3962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ugustus" pitchFamily="2" charset="0"/>
              </a:rPr>
              <a:t>NUMBERS 13:31-32</a:t>
            </a:r>
            <a:br>
              <a:rPr lang="en-US" sz="2400" dirty="0">
                <a:solidFill>
                  <a:schemeClr val="bg1"/>
                </a:solidFill>
                <a:latin typeface="Augustus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Augustus" pitchFamily="2" charset="0"/>
              </a:rPr>
              <a:t>New Living Translation</a:t>
            </a:r>
            <a:endParaRPr lang="en-US" sz="2400" dirty="0">
              <a:solidFill>
                <a:schemeClr val="bg1"/>
              </a:solidFill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9373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14350"/>
            <a:ext cx="9144000" cy="4038600"/>
          </a:xfrm>
          <a:prstGeom prst="rect">
            <a:avLst/>
          </a:prstGeom>
          <a:solidFill>
            <a:schemeClr val="tx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0782" y="667762"/>
            <a:ext cx="9144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The ten men Moses had sent to explore the land—the ones who incited rebellion against the Lord with their bad report—  were struck dead with a plague before the Lord. Of the twelve who had explored the land, only Joshua and Caleb remained alive.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68536" y="3723442"/>
            <a:ext cx="39624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latin typeface="Augustus" pitchFamily="2" charset="0"/>
              </a:rPr>
              <a:t>NUMBERS 14:36-38</a:t>
            </a:r>
            <a:br>
              <a:rPr lang="en-US" sz="2400" dirty="0">
                <a:solidFill>
                  <a:schemeClr val="bg1"/>
                </a:solidFill>
                <a:latin typeface="Augustus" pitchFamily="2" charset="0"/>
              </a:rPr>
            </a:br>
            <a:r>
              <a:rPr lang="en-US" sz="1400" dirty="0">
                <a:solidFill>
                  <a:schemeClr val="bg1"/>
                </a:solidFill>
                <a:latin typeface="Augustus" pitchFamily="2" charset="0"/>
              </a:rPr>
              <a:t>New Living Translation</a:t>
            </a:r>
            <a:endParaRPr lang="en-US" sz="2400" dirty="0">
              <a:solidFill>
                <a:schemeClr val="bg1"/>
              </a:solidFill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974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750"/>
            <a:ext cx="9144000" cy="19812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669762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“I never met a Christian who sat down and planned to live a mediocre life.”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19600" y="2876550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-Howard Hendricks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</a:b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3373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7527"/>
            <a:ext cx="9144000" cy="28194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421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charset="0"/>
                <a:ea typeface="Augustus" charset="0"/>
                <a:cs typeface="Augustus" charset="0"/>
              </a:rPr>
              <a:t>DON’T</a:t>
            </a:r>
            <a:endParaRPr lang="en-US" sz="7200" dirty="0">
              <a:solidFill>
                <a:schemeClr val="bg1"/>
              </a:solidFill>
              <a:latin typeface="Augustus" charset="0"/>
              <a:ea typeface="Augustus" charset="0"/>
              <a:cs typeface="Augustu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" y="1505718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ugustus" pitchFamily="2" charset="0"/>
              </a:rPr>
              <a:t>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58819"/>
            <a:ext cx="7239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develop destructive 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lifestyle patterns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6051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7750"/>
            <a:ext cx="9144000" cy="35814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352550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Then the Lord said, 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“I have seen how 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stubborn and rebellious </a:t>
            </a:r>
          </a:p>
          <a:p>
            <a:pPr algn="ctr"/>
            <a:r>
              <a:rPr lang="en-US" sz="3200" dirty="0">
                <a:solidFill>
                  <a:srgbClr val="FFC000"/>
                </a:solidFill>
                <a:latin typeface="Century Gothic" panose="020B0502020202020204" pitchFamily="34" charset="0"/>
              </a:rPr>
              <a:t>these people are.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07973" y="3693408"/>
            <a:ext cx="3962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Exodus 32:9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</a:br>
            <a:r>
              <a:rPr lang="en-US" sz="1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new Living Translation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538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7527"/>
            <a:ext cx="9144000" cy="28194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2055" y="1352549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  <a:t>Move on</a:t>
            </a:r>
            <a:b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</a:br>
            <a:endParaRPr lang="en-US" sz="7200" dirty="0">
              <a:solidFill>
                <a:schemeClr val="bg1"/>
              </a:solidFill>
              <a:latin typeface="Augustu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40722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BETTER DAYS ARE AHEAD</a:t>
            </a:r>
          </a:p>
        </p:txBody>
      </p:sp>
    </p:spTree>
    <p:extLst>
      <p:ext uri="{BB962C8B-B14F-4D97-AF65-F5344CB8AC3E}">
        <p14:creationId xmlns:p14="http://schemas.microsoft.com/office/powerpoint/2010/main" val="1442456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7527"/>
            <a:ext cx="9144000" cy="28194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52055" y="1352549"/>
            <a:ext cx="716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  <a:t>Move on</a:t>
            </a:r>
            <a:b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pitchFamily="2" charset="0"/>
              </a:rPr>
            </a:br>
            <a:endParaRPr lang="en-US" sz="7200" dirty="0">
              <a:solidFill>
                <a:schemeClr val="bg1"/>
              </a:solidFill>
              <a:latin typeface="Augustus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47800" y="2407227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JOSHUA 1</a:t>
            </a:r>
          </a:p>
        </p:txBody>
      </p:sp>
    </p:spTree>
    <p:extLst>
      <p:ext uri="{BB962C8B-B14F-4D97-AF65-F5344CB8AC3E}">
        <p14:creationId xmlns:p14="http://schemas.microsoft.com/office/powerpoint/2010/main" val="5931893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393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01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923" y="-176645"/>
            <a:ext cx="9144923" cy="5336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0" y="296441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EGYPT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05000" y="1964975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  <a:effectLst>
                  <a:outerShdw blurRad="63500" dir="2700000" algn="tl">
                    <a:srgbClr val="000000"/>
                  </a:outerShdw>
                </a:effectLst>
                <a:latin typeface="Augustus" pitchFamily="2" charset="0"/>
              </a:rPr>
              <a:t>ISRAEL</a:t>
            </a:r>
          </a:p>
        </p:txBody>
      </p:sp>
      <p:sp>
        <p:nvSpPr>
          <p:cNvPr id="14" name="Curved Up Arrow 13"/>
          <p:cNvSpPr/>
          <p:nvPr/>
        </p:nvSpPr>
        <p:spPr>
          <a:xfrm rot="20138108">
            <a:off x="2785178" y="2469519"/>
            <a:ext cx="1362508" cy="796235"/>
          </a:xfrm>
          <a:prstGeom prst="curvedUpArrow">
            <a:avLst>
              <a:gd name="adj1" fmla="val 25000"/>
              <a:gd name="adj2" fmla="val 152884"/>
              <a:gd name="adj3" fmla="val 25000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00300" y="268297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  <a:effectLst>
                  <a:outerShdw blurRad="63500" dir="2700000" algn="tl">
                    <a:srgbClr val="000000"/>
                  </a:outerShdw>
                </a:effectLst>
                <a:latin typeface="Augustus" pitchFamily="2" charset="0"/>
              </a:rPr>
              <a:t>40 YEARS</a:t>
            </a:r>
          </a:p>
        </p:txBody>
      </p:sp>
    </p:spTree>
    <p:extLst>
      <p:ext uri="{BB962C8B-B14F-4D97-AF65-F5344CB8AC3E}">
        <p14:creationId xmlns:p14="http://schemas.microsoft.com/office/powerpoint/2010/main" val="137743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4862"/>
            <a:ext cx="9220200" cy="51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379095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  <a:ea typeface="Adobe Fan Heiti Std B" pitchFamily="34" charset="-128"/>
              </a:rPr>
              <a:t>MT. NEBO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5800" y="285748"/>
            <a:ext cx="784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entury Gothic" panose="020B0502020202020204" pitchFamily="34" charset="0"/>
              </a:rPr>
              <a:t>“Then Moses went up to Mount Nebo from the plains of Moab and climbed Pisgah Peak, which is across from Jericho. And the </a:t>
            </a:r>
            <a:r>
              <a:rPr lang="en-US" sz="2000" cap="small" dirty="0">
                <a:latin typeface="Century Gothic" panose="020B0502020202020204" pitchFamily="34" charset="0"/>
              </a:rPr>
              <a:t>Lord</a:t>
            </a:r>
            <a:r>
              <a:rPr lang="en-US" sz="2000" dirty="0">
                <a:latin typeface="Century Gothic" panose="020B0502020202020204" pitchFamily="34" charset="0"/>
              </a:rPr>
              <a:t> showed him the whole land…”  </a:t>
            </a:r>
            <a:r>
              <a:rPr lang="en-US" sz="2000" b="1" dirty="0">
                <a:latin typeface="Century Gothic" panose="020B0502020202020204" pitchFamily="34" charset="0"/>
              </a:rPr>
              <a:t>Deuteronomy 34:1</a:t>
            </a:r>
          </a:p>
        </p:txBody>
      </p:sp>
    </p:spTree>
    <p:extLst>
      <p:ext uri="{BB962C8B-B14F-4D97-AF65-F5344CB8AC3E}">
        <p14:creationId xmlns:p14="http://schemas.microsoft.com/office/powerpoint/2010/main" val="2645131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7527"/>
            <a:ext cx="9144000" cy="28194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371421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charset="0"/>
                <a:ea typeface="Augustus" charset="0"/>
                <a:cs typeface="Augustus" charset="0"/>
              </a:rPr>
              <a:t>DON’T</a:t>
            </a:r>
            <a:endParaRPr lang="en-US" sz="7200" dirty="0">
              <a:solidFill>
                <a:schemeClr val="bg1"/>
              </a:solidFill>
              <a:latin typeface="Augustus" charset="0"/>
              <a:ea typeface="Augustus" charset="0"/>
              <a:cs typeface="Augustu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00" y="1506200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ugustus" pitchFamily="2" charset="0"/>
              </a:rPr>
              <a:t>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9555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GET DISCOURAGED AND QUIT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568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428750"/>
            <a:ext cx="9144000" cy="19812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66976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“after the death of Moses…”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2603285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JOSHUA 1:1</a:t>
            </a:r>
            <a:b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</a:b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New Living Translation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857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47750"/>
            <a:ext cx="9144000" cy="2667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35255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“There has never been another prophet </a:t>
            </a:r>
            <a:b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in Israel like Moses, </a:t>
            </a:r>
            <a:b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whom the Lord knew face to face.”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962400" y="2911226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DEUTERONOMY 34 :10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ugustus" pitchFamily="2" charset="0"/>
              </a:rPr>
              <a:t>New Living Translation</a:t>
            </a:r>
            <a:endParaRPr 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ugustu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79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170867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162800" y="15016"/>
            <a:ext cx="19812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3400" y="57150"/>
            <a:ext cx="6477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latin typeface="Century Gothic" panose="020B0502020202020204" pitchFamily="34" charset="0"/>
              </a:rPr>
              <a:t>“Where there is no faith in the future, </a:t>
            </a:r>
            <a:br>
              <a:rPr lang="en-US" sz="2400" dirty="0">
                <a:latin typeface="Century Gothic" panose="020B0502020202020204" pitchFamily="34" charset="0"/>
              </a:rPr>
            </a:br>
            <a:r>
              <a:rPr lang="en-US" sz="2400" dirty="0">
                <a:latin typeface="Century Gothic" panose="020B0502020202020204" pitchFamily="34" charset="0"/>
              </a:rPr>
              <a:t>there is no power in the present.”</a:t>
            </a:r>
          </a:p>
          <a:p>
            <a:pPr algn="r"/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86200" y="918181"/>
            <a:ext cx="2819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Halford</a:t>
            </a:r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US" sz="1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Luccock</a:t>
            </a:r>
            <a:b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</a:br>
            <a:r>
              <a:rPr lang="en-US" sz="1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“Unfinished Business</a:t>
            </a:r>
            <a:r>
              <a:rPr lang="en-US" sz="1400" i="1" dirty="0">
                <a:latin typeface="Century Gothic" panose="020B0502020202020204" pitchFamily="34" charset="0"/>
              </a:rPr>
              <a:t>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162799" y="221673"/>
            <a:ext cx="19534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FLAGSTAFF,</a:t>
            </a:r>
            <a:b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MAINE</a:t>
            </a:r>
          </a:p>
          <a:p>
            <a:r>
              <a:rPr lang="en-US" sz="2400" dirty="0">
                <a:solidFill>
                  <a:schemeClr val="bg1"/>
                </a:solidFill>
                <a:latin typeface="Century Gothic" panose="020B0502020202020204" pitchFamily="34" charset="0"/>
              </a:rPr>
              <a:t>1950</a:t>
            </a:r>
          </a:p>
        </p:txBody>
      </p:sp>
    </p:spTree>
    <p:extLst>
      <p:ext uri="{BB962C8B-B14F-4D97-AF65-F5344CB8AC3E}">
        <p14:creationId xmlns:p14="http://schemas.microsoft.com/office/powerpoint/2010/main" val="3238742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997527"/>
            <a:ext cx="9144000" cy="2819400"/>
          </a:xfrm>
          <a:prstGeom prst="rect">
            <a:avLst/>
          </a:prstGeom>
          <a:solidFill>
            <a:schemeClr val="tx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371421"/>
            <a:ext cx="7848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Augustus" charset="0"/>
                <a:ea typeface="Augustus" charset="0"/>
                <a:cs typeface="Augustus" charset="0"/>
              </a:rPr>
              <a:t>DON’T</a:t>
            </a:r>
            <a:endParaRPr lang="en-US" sz="7200" dirty="0">
              <a:solidFill>
                <a:schemeClr val="bg1"/>
              </a:solidFill>
              <a:latin typeface="Augustus" charset="0"/>
              <a:ea typeface="Augustus" charset="0"/>
              <a:cs typeface="Augustu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5300" y="1505718"/>
            <a:ext cx="99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ugustus" pitchFamily="2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2458819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 TAKE THE EASY WAY OUT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2419350"/>
            <a:ext cx="3352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9432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</TotalTime>
  <Words>250</Words>
  <Application>Microsoft Office PowerPoint</Application>
  <PresentationFormat>On-screen Show (16:9)</PresentationFormat>
  <Paragraphs>51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Adobe Fan Heiti Std B</vt:lpstr>
      <vt:lpstr>Arial</vt:lpstr>
      <vt:lpstr>Augustus</vt:lpstr>
      <vt:lpstr>Calibri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jim.smith</dc:creator>
  <cp:lastModifiedBy>Jamessy Davalos</cp:lastModifiedBy>
  <cp:revision>25</cp:revision>
  <dcterms:created xsi:type="dcterms:W3CDTF">2016-04-14T00:39:04Z</dcterms:created>
  <dcterms:modified xsi:type="dcterms:W3CDTF">2016-05-02T20:57:52Z</dcterms:modified>
</cp:coreProperties>
</file>