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65" r:id="rId3"/>
    <p:sldId id="269" r:id="rId4"/>
    <p:sldId id="414" r:id="rId5"/>
    <p:sldId id="386" r:id="rId6"/>
    <p:sldId id="330" r:id="rId7"/>
    <p:sldId id="368" r:id="rId8"/>
    <p:sldId id="385" r:id="rId9"/>
    <p:sldId id="387" r:id="rId10"/>
    <p:sldId id="398" r:id="rId11"/>
    <p:sldId id="377" r:id="rId12"/>
    <p:sldId id="389" r:id="rId13"/>
    <p:sldId id="399" r:id="rId14"/>
    <p:sldId id="388" r:id="rId15"/>
    <p:sldId id="391" r:id="rId16"/>
    <p:sldId id="400" r:id="rId17"/>
    <p:sldId id="349" r:id="rId18"/>
    <p:sldId id="392" r:id="rId19"/>
    <p:sldId id="402" r:id="rId20"/>
    <p:sldId id="403" r:id="rId21"/>
    <p:sldId id="378" r:id="rId22"/>
    <p:sldId id="404" r:id="rId23"/>
    <p:sldId id="405" r:id="rId24"/>
    <p:sldId id="407" r:id="rId25"/>
    <p:sldId id="406" r:id="rId26"/>
    <p:sldId id="401" r:id="rId27"/>
    <p:sldId id="411" r:id="rId28"/>
    <p:sldId id="408" r:id="rId29"/>
    <p:sldId id="409" r:id="rId30"/>
    <p:sldId id="410" r:id="rId31"/>
    <p:sldId id="393" r:id="rId32"/>
    <p:sldId id="412" r:id="rId33"/>
    <p:sldId id="374" r:id="rId34"/>
    <p:sldId id="413" r:id="rId35"/>
    <p:sldId id="308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C66"/>
    <a:srgbClr val="D9A40D"/>
    <a:srgbClr val="FFFFCC"/>
    <a:srgbClr val="FFCC99"/>
    <a:srgbClr val="996633"/>
    <a:srgbClr val="CC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>
      <p:cViewPr>
        <p:scale>
          <a:sx n="150" d="100"/>
          <a:sy n="150" d="100"/>
        </p:scale>
        <p:origin x="-17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9D0D-D26C-4596-92C7-5FEF4580BD6C}" type="datetimeFigureOut">
              <a:rPr lang="en-US" smtClean="0"/>
              <a:t>6/8/17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10E04-9020-4D96-B703-2D053106E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6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41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6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10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9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9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5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6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0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80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9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CF9C-E8AF-45BD-9BCA-F62AEAF176C0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3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87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87655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“You can have no part in this,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for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your heart is not right with God.”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8:21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57175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“Then he said to them, “You like to appear righteous in public, but God knows your hearts. What this world honors is detestable in the sight of God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.”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Luke 16:15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80975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“On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judgment day many will say to me,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‘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Lord! Lord!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prophesied in your name and cast out demons in your name and performed many miracles in your name.’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But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 will reply,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‘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 never knew you. Get away from me,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you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who break God’s laws.’”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3130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Matthew 7:22-23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92150"/>
            <a:ext cx="2345817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0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1123950"/>
            <a:ext cx="346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96633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3</a:t>
            </a:r>
            <a:endParaRPr lang="en-US" sz="11500" dirty="0">
              <a:ln>
                <a:solidFill>
                  <a:srgbClr val="996633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657350"/>
            <a:ext cx="770378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EXPECT THAT GOD HAS SCHEDULED  </a:t>
            </a: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UNEXPECTED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10515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647712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APPOINTMENTS</a:t>
            </a:r>
            <a:endParaRPr lang="en-US" sz="60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50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49555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As for Philip, an angel of the Lord said to him,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Go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south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down the desert road that runs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from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Jerusalem to Gaza.”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8:26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2" r="7866" b="12555"/>
          <a:stretch/>
        </p:blipFill>
        <p:spPr bwMode="auto">
          <a:xfrm>
            <a:off x="2362200" y="387350"/>
            <a:ext cx="4387850" cy="40767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3460750" y="1903933"/>
            <a:ext cx="984250" cy="1975917"/>
          </a:xfrm>
          <a:custGeom>
            <a:avLst/>
            <a:gdLst>
              <a:gd name="connsiteX0" fmla="*/ 984250 w 984250"/>
              <a:gd name="connsiteY0" fmla="*/ 70917 h 1975917"/>
              <a:gd name="connsiteX1" fmla="*/ 635000 w 984250"/>
              <a:gd name="connsiteY1" fmla="*/ 7417 h 1975917"/>
              <a:gd name="connsiteX2" fmla="*/ 381000 w 984250"/>
              <a:gd name="connsiteY2" fmla="*/ 223317 h 1975917"/>
              <a:gd name="connsiteX3" fmla="*/ 298450 w 984250"/>
              <a:gd name="connsiteY3" fmla="*/ 642417 h 1975917"/>
              <a:gd name="connsiteX4" fmla="*/ 247650 w 984250"/>
              <a:gd name="connsiteY4" fmla="*/ 921817 h 1975917"/>
              <a:gd name="connsiteX5" fmla="*/ 107950 w 984250"/>
              <a:gd name="connsiteY5" fmla="*/ 1544117 h 1975917"/>
              <a:gd name="connsiteX6" fmla="*/ 0 w 984250"/>
              <a:gd name="connsiteY6" fmla="*/ 1975917 h 1975917"/>
              <a:gd name="connsiteX7" fmla="*/ 0 w 984250"/>
              <a:gd name="connsiteY7" fmla="*/ 1975917 h 197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250" h="1975917">
                <a:moveTo>
                  <a:pt x="984250" y="70917"/>
                </a:moveTo>
                <a:cubicBezTo>
                  <a:pt x="859896" y="26467"/>
                  <a:pt x="735542" y="-17983"/>
                  <a:pt x="635000" y="7417"/>
                </a:cubicBezTo>
                <a:cubicBezTo>
                  <a:pt x="534458" y="32817"/>
                  <a:pt x="437092" y="117484"/>
                  <a:pt x="381000" y="223317"/>
                </a:cubicBezTo>
                <a:cubicBezTo>
                  <a:pt x="324908" y="329150"/>
                  <a:pt x="320675" y="526000"/>
                  <a:pt x="298450" y="642417"/>
                </a:cubicBezTo>
                <a:cubicBezTo>
                  <a:pt x="276225" y="758834"/>
                  <a:pt x="279400" y="771534"/>
                  <a:pt x="247650" y="921817"/>
                </a:cubicBezTo>
                <a:cubicBezTo>
                  <a:pt x="215900" y="1072100"/>
                  <a:pt x="149225" y="1368434"/>
                  <a:pt x="107950" y="1544117"/>
                </a:cubicBezTo>
                <a:cubicBezTo>
                  <a:pt x="66675" y="1719800"/>
                  <a:pt x="0" y="1975917"/>
                  <a:pt x="0" y="1975917"/>
                </a:cubicBezTo>
                <a:lnTo>
                  <a:pt x="0" y="1975917"/>
                </a:ln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7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93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1123950"/>
            <a:ext cx="346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96633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4</a:t>
            </a:r>
            <a:endParaRPr lang="en-US" sz="11500" dirty="0">
              <a:ln>
                <a:solidFill>
                  <a:srgbClr val="996633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549664"/>
            <a:ext cx="770378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EXPECT GOD TO REACH OUT TO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10515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80" y="3028950"/>
            <a:ext cx="807720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UNEXPECTED PEOPLE</a:t>
            </a:r>
            <a:endParaRPr lang="en-US" sz="44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44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533400" y="133350"/>
            <a:ext cx="8077200" cy="5035391"/>
          </a:xfrm>
          <a:prstGeom prst="irregularSeal1">
            <a:avLst/>
          </a:prstGeom>
          <a:solidFill>
            <a:srgbClr val="800000">
              <a:alpha val="57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2266950"/>
            <a:ext cx="42672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6302"/>
            <a:ext cx="87630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OUT</a:t>
            </a:r>
            <a:endParaRPr lang="en-US" sz="96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504950"/>
            <a:ext cx="8077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O F   T H E</a:t>
            </a:r>
            <a:endParaRPr lang="en-US" sz="4800" b="1" i="1" dirty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050" dirty="0"/>
          </a:p>
        </p:txBody>
      </p:sp>
      <p:sp>
        <p:nvSpPr>
          <p:cNvPr id="4" name="Rectangle 3"/>
          <p:cNvSpPr/>
          <p:nvPr/>
        </p:nvSpPr>
        <p:spPr>
          <a:xfrm>
            <a:off x="0" y="1962150"/>
            <a:ext cx="87630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COMFORT</a:t>
            </a:r>
            <a:endParaRPr lang="en-US" sz="72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489359"/>
            <a:ext cx="70104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ZONE</a:t>
            </a:r>
            <a:endParaRPr lang="en-US" sz="115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36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03835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“So he started out, and he met the treasurer of Ethiopia,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eunuch of great authority under the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Kandake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queen of Ethiopia. The eunuch had gone to Jerusalem to worship,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he was now returning. Seated in his carriage, he was reading aloud from the book of the prophet Isaiah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.”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3206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8:27-28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8150"/>
            <a:ext cx="2667000" cy="4183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62400" y="2190750"/>
            <a:ext cx="1905000" cy="2286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45200" y="29644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rajan Pro" pitchFamily="18" charset="0"/>
              </a:rPr>
              <a:t>NUBIA</a:t>
            </a:r>
            <a:endParaRPr lang="en-US" dirty="0">
              <a:solidFill>
                <a:srgbClr val="FFC000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0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1550"/>
            <a:ext cx="3962401" cy="2538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7199"/>
            <a:ext cx="3352800" cy="4567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6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 b="21886"/>
          <a:stretch/>
        </p:blipFill>
        <p:spPr bwMode="auto">
          <a:xfrm>
            <a:off x="939800" y="1047750"/>
            <a:ext cx="3460144" cy="280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 descr="Image result for Amani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09625"/>
            <a:ext cx="2166043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97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014412"/>
            <a:ext cx="5810250" cy="3114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40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03835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“So he started out, and he met the treasurer of Ethiopia,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eunuch of great authority under the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Kandake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queen of Ethiopia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. The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eunuch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had gone to Jerusalem to worship,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he was now returning. Seated in his carriage, he was reading aloud from the book of the prophet Isaiah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.”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3206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8:27-28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737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0955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He was led like a sheep to the slaughter.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  And as a lamb is silent before the shearers,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  he did not open his mouth.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33 He was humiliated and received no justice.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  Who can speak of his descendants?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  For his life was taken from the earth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.”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(Isaiah 53)</a:t>
            </a:r>
            <a:endParaRPr lang="en-US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eunuch asked Philip, “Tell me, was the prophet talking about himself or someone else?”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So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beginning with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this same Scripture,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Philip told him the Good News about Jesus.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3206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8:32-35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3815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This is what the Lord says: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“Be just and fair to all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. Do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what is right and good,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for I am coming soon to rescue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you and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to display my righteousness among you.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Blessed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are all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those who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are careful to do this.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Blessed are those who honor my Sabbath days of rest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  and keep themselves from doing wrong.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3206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Isaiah 56:1-2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3815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“Don’t let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foreigners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who commit themselves to the Lord say,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  ‘The Lord will never let me be part of his people.’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And don’t let the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eunuchs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say,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  ‘I’m a dried-up tree with no children and no future.’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For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this is what the Lord says: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 will bless those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eunuchs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  who keep my Sabbath days holy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and who choose to do what pleases me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  and commit their lives to me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.”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3206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Isaiah 56: 3-4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14550"/>
            <a:ext cx="91440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EXPECT</a:t>
            </a:r>
            <a:endParaRPr lang="en-US" sz="96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714750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THE UNEXPECTED</a:t>
            </a:r>
            <a:endParaRPr lang="en-US" sz="4800" b="1" i="1" dirty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37305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9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900" y="1352550"/>
            <a:ext cx="770378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When you feel like an “outsider,”</a:t>
            </a:r>
            <a:b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REMEMEBER GOD WELCOMES YOU IN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10515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812762"/>
            <a:ext cx="770378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If you think you’re an “insider,”</a:t>
            </a:r>
            <a:b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REMEMEBER TO GO NEAR THE “OUTSIDER.”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14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2400" y="2051050"/>
            <a:ext cx="87630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EXPECT</a:t>
            </a:r>
            <a:endParaRPr lang="en-US" sz="96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CC66"/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933504">
            <a:off x="1324989" y="3187206"/>
            <a:ext cx="8077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THE UNEXPECTED</a:t>
            </a:r>
            <a:endParaRPr lang="en-US" sz="4800" b="1" i="1" dirty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97188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87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24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1809750"/>
            <a:ext cx="346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96633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1</a:t>
            </a:r>
            <a:endParaRPr lang="en-US" sz="11500" dirty="0">
              <a:ln>
                <a:solidFill>
                  <a:srgbClr val="996633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047750"/>
            <a:ext cx="770378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EXPECT GOD TO TURN  </a:t>
            </a:r>
            <a:b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THE UNEXPECTED</a:t>
            </a:r>
            <a:endParaRPr lang="en-US" sz="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10515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766358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INTO GAIN</a:t>
            </a:r>
            <a:endParaRPr lang="en-US" sz="72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9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715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A great wave of persecution began that day, sweeping over the church in Jerusalem; and all the believers except the apostles were scattered through the regions of Judea and Samaria. ...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…but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 believers who were scattered preached the Good News about Jesus wherever they went.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Philip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, for example, went to the city of Samaria and told the people there about the Messiah.…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…So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there was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great joy in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that city.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1150" y="4224834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8: 1,4-5,8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8150"/>
            <a:ext cx="38481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495800" y="1733550"/>
            <a:ext cx="11430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194300" y="2399542"/>
            <a:ext cx="1124659" cy="2197858"/>
          </a:xfrm>
          <a:custGeom>
            <a:avLst/>
            <a:gdLst>
              <a:gd name="connsiteX0" fmla="*/ 114300 w 1124659"/>
              <a:gd name="connsiteY0" fmla="*/ 2197858 h 2197858"/>
              <a:gd name="connsiteX1" fmla="*/ 482600 w 1124659"/>
              <a:gd name="connsiteY1" fmla="*/ 1937508 h 2197858"/>
              <a:gd name="connsiteX2" fmla="*/ 501650 w 1124659"/>
              <a:gd name="connsiteY2" fmla="*/ 1867658 h 2197858"/>
              <a:gd name="connsiteX3" fmla="*/ 635000 w 1124659"/>
              <a:gd name="connsiteY3" fmla="*/ 1670808 h 2197858"/>
              <a:gd name="connsiteX4" fmla="*/ 768350 w 1124659"/>
              <a:gd name="connsiteY4" fmla="*/ 1562858 h 2197858"/>
              <a:gd name="connsiteX5" fmla="*/ 1066800 w 1124659"/>
              <a:gd name="connsiteY5" fmla="*/ 1493008 h 2197858"/>
              <a:gd name="connsiteX6" fmla="*/ 1092200 w 1124659"/>
              <a:gd name="connsiteY6" fmla="*/ 1359658 h 2197858"/>
              <a:gd name="connsiteX7" fmla="*/ 1073150 w 1124659"/>
              <a:gd name="connsiteY7" fmla="*/ 1137408 h 2197858"/>
              <a:gd name="connsiteX8" fmla="*/ 1123950 w 1124659"/>
              <a:gd name="connsiteY8" fmla="*/ 997708 h 2197858"/>
              <a:gd name="connsiteX9" fmla="*/ 1028700 w 1124659"/>
              <a:gd name="connsiteY9" fmla="*/ 661158 h 2197858"/>
              <a:gd name="connsiteX10" fmla="*/ 806450 w 1124659"/>
              <a:gd name="connsiteY10" fmla="*/ 502408 h 2197858"/>
              <a:gd name="connsiteX11" fmla="*/ 685800 w 1124659"/>
              <a:gd name="connsiteY11" fmla="*/ 388108 h 2197858"/>
              <a:gd name="connsiteX12" fmla="*/ 393700 w 1124659"/>
              <a:gd name="connsiteY12" fmla="*/ 134108 h 2197858"/>
              <a:gd name="connsiteX13" fmla="*/ 266700 w 1124659"/>
              <a:gd name="connsiteY13" fmla="*/ 758 h 2197858"/>
              <a:gd name="connsiteX14" fmla="*/ 0 w 1124659"/>
              <a:gd name="connsiteY14" fmla="*/ 89658 h 219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4659" h="2197858">
                <a:moveTo>
                  <a:pt x="114300" y="2197858"/>
                </a:moveTo>
                <a:cubicBezTo>
                  <a:pt x="266171" y="2095199"/>
                  <a:pt x="418042" y="1992541"/>
                  <a:pt x="482600" y="1937508"/>
                </a:cubicBezTo>
                <a:cubicBezTo>
                  <a:pt x="547158" y="1882475"/>
                  <a:pt x="476250" y="1912108"/>
                  <a:pt x="501650" y="1867658"/>
                </a:cubicBezTo>
                <a:cubicBezTo>
                  <a:pt x="527050" y="1823208"/>
                  <a:pt x="590550" y="1721608"/>
                  <a:pt x="635000" y="1670808"/>
                </a:cubicBezTo>
                <a:cubicBezTo>
                  <a:pt x="679450" y="1620008"/>
                  <a:pt x="696383" y="1592491"/>
                  <a:pt x="768350" y="1562858"/>
                </a:cubicBezTo>
                <a:cubicBezTo>
                  <a:pt x="840317" y="1533225"/>
                  <a:pt x="1012825" y="1526875"/>
                  <a:pt x="1066800" y="1493008"/>
                </a:cubicBezTo>
                <a:cubicBezTo>
                  <a:pt x="1120775" y="1459141"/>
                  <a:pt x="1091142" y="1418925"/>
                  <a:pt x="1092200" y="1359658"/>
                </a:cubicBezTo>
                <a:cubicBezTo>
                  <a:pt x="1093258" y="1300391"/>
                  <a:pt x="1067858" y="1197733"/>
                  <a:pt x="1073150" y="1137408"/>
                </a:cubicBezTo>
                <a:cubicBezTo>
                  <a:pt x="1078442" y="1077083"/>
                  <a:pt x="1131358" y="1077083"/>
                  <a:pt x="1123950" y="997708"/>
                </a:cubicBezTo>
                <a:cubicBezTo>
                  <a:pt x="1116542" y="918333"/>
                  <a:pt x="1081617" y="743708"/>
                  <a:pt x="1028700" y="661158"/>
                </a:cubicBezTo>
                <a:cubicBezTo>
                  <a:pt x="975783" y="578608"/>
                  <a:pt x="863600" y="547916"/>
                  <a:pt x="806450" y="502408"/>
                </a:cubicBezTo>
                <a:cubicBezTo>
                  <a:pt x="749300" y="456900"/>
                  <a:pt x="754592" y="449491"/>
                  <a:pt x="685800" y="388108"/>
                </a:cubicBezTo>
                <a:cubicBezTo>
                  <a:pt x="617008" y="326725"/>
                  <a:pt x="463550" y="198666"/>
                  <a:pt x="393700" y="134108"/>
                </a:cubicBezTo>
                <a:cubicBezTo>
                  <a:pt x="323850" y="69550"/>
                  <a:pt x="332316" y="8166"/>
                  <a:pt x="266700" y="758"/>
                </a:cubicBezTo>
                <a:cubicBezTo>
                  <a:pt x="201084" y="-6650"/>
                  <a:pt x="100542" y="41504"/>
                  <a:pt x="0" y="89658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69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2600" y="2462302"/>
            <a:ext cx="346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96633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2</a:t>
            </a:r>
            <a:endParaRPr lang="en-US" sz="11500" dirty="0">
              <a:ln>
                <a:solidFill>
                  <a:srgbClr val="996633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047750"/>
            <a:ext cx="7703780" cy="184665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EXPECT GOD TO KNOW  </a:t>
            </a: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THE UNEXPECTED</a:t>
            </a:r>
            <a:endParaRPr lang="en-US" sz="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10515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57175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HEART</a:t>
            </a:r>
            <a:endParaRPr lang="en-US" sz="72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32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518</Words>
  <Application>Microsoft Macintosh PowerPoint</Application>
  <PresentationFormat>On-screen Show (16:9)</PresentationFormat>
  <Paragraphs>68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Franklin Gothic Demi</vt:lpstr>
      <vt:lpstr>Papyrus</vt:lpstr>
      <vt:lpstr>Trajan Pro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Matthew Shool</cp:lastModifiedBy>
  <cp:revision>96</cp:revision>
  <dcterms:created xsi:type="dcterms:W3CDTF">2017-03-21T02:22:27Z</dcterms:created>
  <dcterms:modified xsi:type="dcterms:W3CDTF">2017-06-08T19:23:02Z</dcterms:modified>
</cp:coreProperties>
</file>