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Lst>
  <p:notesMasterIdLst>
    <p:notesMasterId r:id="rId51"/>
  </p:notesMasterIdLst>
  <p:sldIdLst>
    <p:sldId id="257" r:id="rId8"/>
    <p:sldId id="256" r:id="rId9"/>
    <p:sldId id="320" r:id="rId10"/>
    <p:sldId id="321" r:id="rId11"/>
    <p:sldId id="258" r:id="rId12"/>
    <p:sldId id="297" r:id="rId13"/>
    <p:sldId id="296" r:id="rId14"/>
    <p:sldId id="293" r:id="rId15"/>
    <p:sldId id="298" r:id="rId16"/>
    <p:sldId id="262" r:id="rId17"/>
    <p:sldId id="294" r:id="rId18"/>
    <p:sldId id="299" r:id="rId19"/>
    <p:sldId id="272" r:id="rId20"/>
    <p:sldId id="300" r:id="rId21"/>
    <p:sldId id="302" r:id="rId22"/>
    <p:sldId id="303" r:id="rId23"/>
    <p:sldId id="301" r:id="rId24"/>
    <p:sldId id="291" r:id="rId25"/>
    <p:sldId id="304" r:id="rId26"/>
    <p:sldId id="305" r:id="rId27"/>
    <p:sldId id="306" r:id="rId28"/>
    <p:sldId id="307" r:id="rId29"/>
    <p:sldId id="271" r:id="rId30"/>
    <p:sldId id="273" r:id="rId31"/>
    <p:sldId id="274" r:id="rId32"/>
    <p:sldId id="308" r:id="rId33"/>
    <p:sldId id="309" r:id="rId34"/>
    <p:sldId id="310" r:id="rId35"/>
    <p:sldId id="311" r:id="rId36"/>
    <p:sldId id="312" r:id="rId37"/>
    <p:sldId id="275" r:id="rId38"/>
    <p:sldId id="313" r:id="rId39"/>
    <p:sldId id="314" r:id="rId40"/>
    <p:sldId id="276" r:id="rId41"/>
    <p:sldId id="315" r:id="rId42"/>
    <p:sldId id="316" r:id="rId43"/>
    <p:sldId id="277" r:id="rId44"/>
    <p:sldId id="279" r:id="rId45"/>
    <p:sldId id="287" r:id="rId46"/>
    <p:sldId id="319" r:id="rId47"/>
    <p:sldId id="317" r:id="rId48"/>
    <p:sldId id="288" r:id="rId49"/>
    <p:sldId id="289"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9FE331"/>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40115-B59D-41A4-8332-D320CD46F959}" type="datetimeFigureOut">
              <a:rPr lang="en-US" smtClean="0"/>
              <a:t>8/23/2018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5F578-CF60-492D-A4D9-522B431D7B4C}" type="slidenum">
              <a:rPr lang="en-US" smtClean="0"/>
              <a:t>‹#›</a:t>
            </a:fld>
            <a:endParaRPr lang="en-US"/>
          </a:p>
        </p:txBody>
      </p:sp>
    </p:spTree>
    <p:extLst>
      <p:ext uri="{BB962C8B-B14F-4D97-AF65-F5344CB8AC3E}">
        <p14:creationId xmlns:p14="http://schemas.microsoft.com/office/powerpoint/2010/main" val="89760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5F578-CF60-492D-A4D9-522B431D7B4C}" type="slidenum">
              <a:rPr lang="en-US" smtClean="0"/>
              <a:t>7</a:t>
            </a:fld>
            <a:endParaRPr lang="en-US"/>
          </a:p>
        </p:txBody>
      </p:sp>
    </p:spTree>
    <p:extLst>
      <p:ext uri="{BB962C8B-B14F-4D97-AF65-F5344CB8AC3E}">
        <p14:creationId xmlns:p14="http://schemas.microsoft.com/office/powerpoint/2010/main" val="174291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983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77224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56204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81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5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1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0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54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8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1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880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135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064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2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04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69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8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4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38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57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0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62491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5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8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420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63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48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06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54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1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61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903892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0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03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17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47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91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45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1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47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1661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9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22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21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25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6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01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552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28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834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3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24696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201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837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10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742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011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29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577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190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315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4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910539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25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130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34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303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941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16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2912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3951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t>8/23/2018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t>‹#›</a:t>
            </a:fld>
            <a:endParaRPr lang="en-US"/>
          </a:p>
        </p:txBody>
      </p:sp>
    </p:spTree>
    <p:extLst>
      <p:ext uri="{BB962C8B-B14F-4D97-AF65-F5344CB8AC3E}">
        <p14:creationId xmlns:p14="http://schemas.microsoft.com/office/powerpoint/2010/main" val="379269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6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2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68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0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188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6388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0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231" y="971550"/>
            <a:ext cx="8382000" cy="1679306"/>
          </a:xfrm>
          <a:prstGeom prst="rect">
            <a:avLst/>
          </a:prstGeom>
          <a:noFill/>
        </p:spPr>
        <p:txBody>
          <a:bodyPr wrap="square" rtlCol="0">
            <a:spAutoFit/>
          </a:bodyPr>
          <a:lstStyle/>
          <a:p>
            <a:pPr algn="ctr">
              <a:lnSpc>
                <a:spcPts val="57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Stop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copying the behaviors and </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values of the world</a:t>
            </a:r>
          </a:p>
        </p:txBody>
      </p:sp>
      <p:sp>
        <p:nvSpPr>
          <p:cNvPr id="6" name="TextBox 5"/>
          <p:cNvSpPr txBox="1"/>
          <p:nvPr/>
        </p:nvSpPr>
        <p:spPr>
          <a:xfrm>
            <a:off x="304800" y="2571750"/>
            <a:ext cx="8458200" cy="2317301"/>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4000" dirty="0" smtClean="0">
                <a:latin typeface="JasmineUPC" panose="02020603050405020304" pitchFamily="18" charset="-34"/>
                <a:cs typeface="JasmineUPC" panose="02020603050405020304" pitchFamily="18" charset="-34"/>
              </a:rPr>
              <a:t>“give </a:t>
            </a:r>
            <a:r>
              <a:rPr lang="en-US" sz="4000" dirty="0">
                <a:latin typeface="JasmineUPC" panose="02020603050405020304" pitchFamily="18" charset="-34"/>
                <a:cs typeface="JasmineUPC" panose="02020603050405020304" pitchFamily="18" charset="-34"/>
              </a:rPr>
              <a:t>your bodies to God because of all he has done for you. Let them be a living and holy sacrifice—the kind he will find acceptable. This is truly the way to worship </a:t>
            </a:r>
            <a:r>
              <a:rPr lang="en-US" sz="4000" dirty="0" smtClean="0">
                <a:latin typeface="JasmineUPC" panose="02020603050405020304" pitchFamily="18" charset="-34"/>
                <a:cs typeface="JasmineUPC" panose="02020603050405020304" pitchFamily="18" charset="-34"/>
              </a:rPr>
              <a:t>him. Don’t </a:t>
            </a:r>
            <a:r>
              <a:rPr lang="en-US" sz="4000" dirty="0">
                <a:latin typeface="JasmineUPC" panose="02020603050405020304" pitchFamily="18" charset="-34"/>
                <a:cs typeface="JasmineUPC" panose="02020603050405020304" pitchFamily="18" charset="-34"/>
              </a:rPr>
              <a:t>copy the behavior and customs of this </a:t>
            </a:r>
            <a:r>
              <a:rPr lang="en-US" sz="4000" dirty="0" smtClean="0">
                <a:latin typeface="JasmineUPC" panose="02020603050405020304" pitchFamily="18" charset="-34"/>
                <a:cs typeface="JasmineUPC" panose="02020603050405020304" pitchFamily="18" charset="-34"/>
              </a:rPr>
              <a:t>world…”</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 </a:t>
            </a:r>
            <a:r>
              <a:rPr lang="en-US" sz="1600" dirty="0" smtClean="0">
                <a:latin typeface="Augustus" pitchFamily="2" charset="0"/>
                <a:cs typeface="JasmineUPC" panose="02020603050405020304" pitchFamily="18" charset="-34"/>
              </a:rPr>
              <a:t>romans 12:1-2</a:t>
            </a:r>
            <a:endParaRPr lang="en-US" sz="4000" dirty="0">
              <a:latin typeface="JasmineUPC" panose="02020603050405020304" pitchFamily="18" charset="-34"/>
              <a:cs typeface="JasmineUPC" panose="02020603050405020304" pitchFamily="18" charset="-34"/>
            </a:endParaRPr>
          </a:p>
        </p:txBody>
      </p:sp>
      <p:pic>
        <p:nvPicPr>
          <p:cNvPr id="3082" name="Picture 10"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955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8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231" y="971550"/>
            <a:ext cx="8382000" cy="1679306"/>
          </a:xfrm>
          <a:prstGeom prst="rect">
            <a:avLst/>
          </a:prstGeom>
          <a:noFill/>
        </p:spPr>
        <p:txBody>
          <a:bodyPr wrap="square" rtlCol="0">
            <a:spAutoFit/>
          </a:bodyPr>
          <a:lstStyle/>
          <a:p>
            <a:pPr algn="ctr">
              <a:lnSpc>
                <a:spcPts val="57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Stop letting friends set the agenda of your life!</a:t>
            </a:r>
          </a:p>
        </p:txBody>
      </p:sp>
      <p:sp>
        <p:nvSpPr>
          <p:cNvPr id="6" name="TextBox 5"/>
          <p:cNvSpPr txBox="1"/>
          <p:nvPr/>
        </p:nvSpPr>
        <p:spPr>
          <a:xfrm>
            <a:off x="304800" y="2571750"/>
            <a:ext cx="8458200" cy="1445267"/>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4000" dirty="0" smtClean="0">
                <a:latin typeface="JasmineUPC" panose="02020603050405020304" pitchFamily="18" charset="-34"/>
                <a:cs typeface="JasmineUPC" panose="02020603050405020304" pitchFamily="18" charset="-34"/>
              </a:rPr>
              <a:t>“Don’t </a:t>
            </a:r>
            <a:r>
              <a:rPr lang="en-US" sz="4000" dirty="0">
                <a:latin typeface="JasmineUPC" panose="02020603050405020304" pitchFamily="18" charset="-34"/>
                <a:cs typeface="JasmineUPC" panose="02020603050405020304" pitchFamily="18" charset="-34"/>
              </a:rPr>
              <a:t>be fooled by those who say such things, for </a:t>
            </a:r>
            <a:endParaRPr lang="en-US" sz="4000" dirty="0" smtClean="0">
              <a:latin typeface="JasmineUPC" panose="02020603050405020304" pitchFamily="18" charset="-34"/>
              <a:cs typeface="JasmineUPC" panose="02020603050405020304" pitchFamily="18" charset="-34"/>
            </a:endParaRPr>
          </a:p>
          <a:p>
            <a:pPr algn="ctr">
              <a:lnSpc>
                <a:spcPts val="3400"/>
              </a:lnSpc>
            </a:pPr>
            <a:r>
              <a:rPr lang="en-US" sz="4000" dirty="0" smtClean="0">
                <a:latin typeface="JasmineUPC" panose="02020603050405020304" pitchFamily="18" charset="-34"/>
                <a:cs typeface="JasmineUPC" panose="02020603050405020304" pitchFamily="18" charset="-34"/>
              </a:rPr>
              <a:t>“</a:t>
            </a:r>
            <a:r>
              <a:rPr lang="en-US" sz="4000" dirty="0">
                <a:latin typeface="JasmineUPC" panose="02020603050405020304" pitchFamily="18" charset="-34"/>
                <a:cs typeface="JasmineUPC" panose="02020603050405020304" pitchFamily="18" charset="-34"/>
              </a:rPr>
              <a:t>bad company corrupts good character</a:t>
            </a:r>
            <a:r>
              <a:rPr lang="en-US" sz="4000" dirty="0" smtClean="0">
                <a:latin typeface="JasmineUPC" panose="02020603050405020304" pitchFamily="18" charset="-34"/>
                <a:cs typeface="JasmineUPC" panose="02020603050405020304" pitchFamily="18" charset="-34"/>
              </a:rPr>
              <a:t>.”</a:t>
            </a:r>
            <a:r>
              <a:rPr lang="en-US" sz="4000" dirty="0">
                <a:latin typeface="JasmineUPC" panose="02020603050405020304" pitchFamily="18" charset="-34"/>
                <a:cs typeface="JasmineUPC" panose="02020603050405020304" pitchFamily="18" charset="-34"/>
              </a:rPr>
              <a:t/>
            </a:r>
            <a:br>
              <a:rPr lang="en-US" sz="4000" dirty="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 </a:t>
            </a:r>
            <a:r>
              <a:rPr lang="en-US" sz="1600" dirty="0" smtClean="0">
                <a:latin typeface="Augustus" pitchFamily="2" charset="0"/>
                <a:cs typeface="JasmineUPC" panose="02020603050405020304" pitchFamily="18" charset="-34"/>
              </a:rPr>
              <a:t>1 Corinthians 15:33</a:t>
            </a:r>
            <a:endParaRPr lang="en-US" sz="4000" dirty="0">
              <a:latin typeface="JasmineUPC" panose="02020603050405020304" pitchFamily="18" charset="-34"/>
              <a:cs typeface="JasmineUPC" panose="02020603050405020304" pitchFamily="18" charset="-34"/>
            </a:endParaRPr>
          </a:p>
        </p:txBody>
      </p:sp>
      <p:pic>
        <p:nvPicPr>
          <p:cNvPr id="4" name="Picture 10"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343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4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ugustus" pitchFamily="2" charset="0"/>
              </a:rPr>
              <a:t>Psalm 23</a:t>
            </a:r>
            <a:endParaRPr lang="en-US" sz="32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44549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2495550"/>
            <a:ext cx="8789831" cy="1881284"/>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3600" dirty="0">
                <a:latin typeface="JasmineUPC" panose="02020603050405020304" pitchFamily="18" charset="-34"/>
                <a:cs typeface="JasmineUPC" panose="02020603050405020304" pitchFamily="18" charset="-34"/>
              </a:rPr>
              <a:t>“Never look to psychics or séances or fortunetelling or the stars, or people who claim to contact the dead. People who do these things are doing evil and God hates it with a passion.”</a:t>
            </a:r>
            <a:r>
              <a:rPr lang="en-US" sz="4000" dirty="0">
                <a:latin typeface="JasmineUPC" panose="02020603050405020304" pitchFamily="18" charset="-34"/>
                <a:cs typeface="JasmineUPC" panose="02020603050405020304" pitchFamily="18" charset="-34"/>
              </a:rPr>
              <a:t/>
            </a:r>
            <a:br>
              <a:rPr lang="en-US" sz="4000" dirty="0">
                <a:latin typeface="JasmineUPC" panose="02020603050405020304" pitchFamily="18" charset="-34"/>
                <a:cs typeface="JasmineUPC" panose="02020603050405020304" pitchFamily="18" charset="-34"/>
              </a:rPr>
            </a:br>
            <a:r>
              <a:rPr lang="en-US" sz="4000" dirty="0">
                <a:latin typeface="JasmineUPC" panose="02020603050405020304" pitchFamily="18" charset="-34"/>
                <a:cs typeface="JasmineUPC" panose="02020603050405020304" pitchFamily="18" charset="-34"/>
              </a:rPr>
              <a:t> </a:t>
            </a:r>
            <a:r>
              <a:rPr lang="en-US" sz="1600" dirty="0" smtClean="0">
                <a:latin typeface="Augustus" pitchFamily="2" charset="0"/>
                <a:cs typeface="JasmineUPC" panose="02020603050405020304" pitchFamily="18" charset="-34"/>
              </a:rPr>
              <a:t>Deuteronomy 18:10-12</a:t>
            </a:r>
            <a:endParaRPr lang="en-US" sz="4000" dirty="0">
              <a:latin typeface="JasmineUPC" panose="02020603050405020304" pitchFamily="18" charset="-34"/>
              <a:cs typeface="JasmineUPC" panose="02020603050405020304" pitchFamily="18" charset="-34"/>
            </a:endParaRPr>
          </a:p>
        </p:txBody>
      </p:sp>
      <p:sp>
        <p:nvSpPr>
          <p:cNvPr id="3" name="TextBox 2"/>
          <p:cNvSpPr txBox="1"/>
          <p:nvPr/>
        </p:nvSpPr>
        <p:spPr>
          <a:xfrm>
            <a:off x="560231" y="973965"/>
            <a:ext cx="8382000" cy="1679306"/>
          </a:xfrm>
          <a:prstGeom prst="rect">
            <a:avLst/>
          </a:prstGeom>
          <a:noFill/>
        </p:spPr>
        <p:txBody>
          <a:bodyPr wrap="square" rtlCol="0">
            <a:spAutoFit/>
          </a:bodyPr>
          <a:lstStyle/>
          <a:p>
            <a:pPr algn="ctr">
              <a:lnSpc>
                <a:spcPts val="57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Stop Looking for Other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sources </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of Advice</a:t>
            </a:r>
          </a:p>
        </p:txBody>
      </p:sp>
      <p:pic>
        <p:nvPicPr>
          <p:cNvPr id="4" name="Picture 10"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0955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7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304" y="209550"/>
            <a:ext cx="6434267" cy="425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47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99047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71550"/>
            <a:ext cx="8789831" cy="3144451"/>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4000" dirty="0" smtClean="0">
                <a:latin typeface="JasmineUPC" panose="02020603050405020304" pitchFamily="18" charset="-34"/>
                <a:cs typeface="JasmineUPC" panose="02020603050405020304" pitchFamily="18" charset="-34"/>
              </a:rPr>
              <a:t>“The </a:t>
            </a:r>
            <a:r>
              <a:rPr lang="en-US" sz="4000" dirty="0">
                <a:latin typeface="JasmineUPC" panose="02020603050405020304" pitchFamily="18" charset="-34"/>
                <a:cs typeface="JasmineUPC" panose="02020603050405020304" pitchFamily="18" charset="-34"/>
              </a:rPr>
              <a:t>king of Babylon now stands at the fork, uncertain whether to attack Jerusalem or </a:t>
            </a:r>
            <a:r>
              <a:rPr lang="en-US" sz="4000" dirty="0" err="1">
                <a:latin typeface="JasmineUPC" panose="02020603050405020304" pitchFamily="18" charset="-34"/>
                <a:cs typeface="JasmineUPC" panose="02020603050405020304" pitchFamily="18" charset="-34"/>
              </a:rPr>
              <a:t>Rabbah</a:t>
            </a:r>
            <a:r>
              <a:rPr lang="en-US" sz="4000"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calls his magicians to look for omens.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They </a:t>
            </a:r>
            <a:r>
              <a:rPr lang="en-US" sz="4000" dirty="0">
                <a:latin typeface="JasmineUPC" panose="02020603050405020304" pitchFamily="18" charset="-34"/>
                <a:cs typeface="JasmineUPC" panose="02020603050405020304" pitchFamily="18" charset="-34"/>
              </a:rPr>
              <a:t>cast lots by shaking arrows from the quiver.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They </a:t>
            </a:r>
            <a:r>
              <a:rPr lang="en-US" sz="4000" dirty="0">
                <a:latin typeface="JasmineUPC" panose="02020603050405020304" pitchFamily="18" charset="-34"/>
                <a:cs typeface="JasmineUPC" panose="02020603050405020304" pitchFamily="18" charset="-34"/>
              </a:rPr>
              <a:t>inspect the livers of animal sacrifices</a:t>
            </a:r>
            <a:r>
              <a:rPr lang="en-US" sz="4000" dirty="0" smtClean="0">
                <a:latin typeface="JasmineUPC" panose="02020603050405020304" pitchFamily="18" charset="-34"/>
                <a:cs typeface="JasmineUPC" panose="02020603050405020304" pitchFamily="18" charset="-34"/>
              </a:rPr>
              <a:t>.”</a:t>
            </a:r>
            <a:endParaRPr lang="en-US" sz="4400" dirty="0" smtClean="0">
              <a:latin typeface="JasmineUPC" panose="02020603050405020304" pitchFamily="18" charset="-34"/>
              <a:cs typeface="JasmineUPC" panose="02020603050405020304" pitchFamily="18" charset="-34"/>
            </a:endParaRPr>
          </a:p>
          <a:p>
            <a:pPr algn="ctr">
              <a:lnSpc>
                <a:spcPts val="3400"/>
              </a:lnSpc>
            </a:pPr>
            <a:endParaRPr lang="en-US" sz="4000" dirty="0">
              <a:latin typeface="JasmineUPC" panose="02020603050405020304" pitchFamily="18" charset="-34"/>
              <a:cs typeface="JasmineUPC" panose="02020603050405020304" pitchFamily="18" charset="-34"/>
            </a:endParaRPr>
          </a:p>
          <a:p>
            <a:pPr algn="ctr">
              <a:lnSpc>
                <a:spcPts val="3400"/>
              </a:lnSpc>
            </a:pPr>
            <a:r>
              <a:rPr lang="en-US" sz="1600" dirty="0" smtClean="0">
                <a:latin typeface="Augustus" pitchFamily="2" charset="0"/>
                <a:cs typeface="JasmineUPC" panose="02020603050405020304" pitchFamily="18" charset="-34"/>
              </a:rPr>
              <a:t>Ezekiel 21:21</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932712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69653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231" y="971550"/>
            <a:ext cx="8382000" cy="1554272"/>
          </a:xfrm>
          <a:prstGeom prst="rect">
            <a:avLst/>
          </a:prstGeom>
          <a:noFill/>
        </p:spPr>
        <p:txBody>
          <a:bodyPr wrap="square" rtlCol="0">
            <a:spAutoFit/>
          </a:bodyPr>
          <a:lstStyle/>
          <a:p>
            <a:pPr algn="ctr">
              <a:lnSpc>
                <a:spcPts val="57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Stop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depending only on</a:t>
            </a:r>
            <a:b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b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Circumstances</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 name="TextBox 5"/>
          <p:cNvSpPr txBox="1"/>
          <p:nvPr/>
        </p:nvSpPr>
        <p:spPr>
          <a:xfrm>
            <a:off x="304800" y="2876550"/>
            <a:ext cx="8458200" cy="964367"/>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4000" dirty="0" smtClean="0">
                <a:latin typeface="JasmineUPC" panose="02020603050405020304" pitchFamily="18" charset="-34"/>
                <a:cs typeface="JasmineUPC" panose="02020603050405020304" pitchFamily="18" charset="-34"/>
              </a:rPr>
              <a:t>“Even </a:t>
            </a:r>
            <a:r>
              <a:rPr lang="en-US" sz="4000" dirty="0">
                <a:latin typeface="JasmineUPC" panose="02020603050405020304" pitchFamily="18" charset="-34"/>
                <a:cs typeface="JasmineUPC" panose="02020603050405020304" pitchFamily="18" charset="-34"/>
              </a:rPr>
              <a:t>Satan disguises himself as an angel of light</a:t>
            </a:r>
            <a:r>
              <a:rPr lang="en-US" sz="4000" dirty="0" smtClean="0">
                <a:latin typeface="JasmineUPC" panose="02020603050405020304" pitchFamily="18" charset="-34"/>
                <a:cs typeface="JasmineUPC" panose="02020603050405020304" pitchFamily="18" charset="-34"/>
              </a:rPr>
              <a:t>.” </a:t>
            </a:r>
          </a:p>
          <a:p>
            <a:pPr algn="ctr">
              <a:lnSpc>
                <a:spcPts val="3400"/>
              </a:lnSpc>
            </a:pPr>
            <a:r>
              <a:rPr lang="en-US" sz="1600" dirty="0" smtClean="0">
                <a:latin typeface="Augustus" pitchFamily="2" charset="0"/>
                <a:cs typeface="JasmineUPC" panose="02020603050405020304" pitchFamily="18" charset="-34"/>
              </a:rPr>
              <a:t>2 Corinthians 11:14</a:t>
            </a:r>
            <a:endParaRPr lang="en-US" sz="4000" dirty="0">
              <a:latin typeface="JasmineUPC" panose="02020603050405020304" pitchFamily="18" charset="-34"/>
              <a:cs typeface="JasmineUPC" panose="02020603050405020304" pitchFamily="18" charset="-34"/>
            </a:endParaRPr>
          </a:p>
        </p:txBody>
      </p:sp>
      <p:pic>
        <p:nvPicPr>
          <p:cNvPr id="3082" name="Picture 10"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6195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5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57447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231" y="971550"/>
            <a:ext cx="8382000" cy="823302"/>
          </a:xfrm>
          <a:prstGeom prst="rect">
            <a:avLst/>
          </a:prstGeom>
          <a:noFill/>
        </p:spPr>
        <p:txBody>
          <a:bodyPr wrap="square" rtlCol="0">
            <a:spAutoFit/>
          </a:bodyPr>
          <a:lstStyle/>
          <a:p>
            <a:pPr algn="ctr">
              <a:lnSpc>
                <a:spcPts val="57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Stop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following your feelings</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 name="TextBox 5"/>
          <p:cNvSpPr txBox="1"/>
          <p:nvPr/>
        </p:nvSpPr>
        <p:spPr>
          <a:xfrm>
            <a:off x="304800" y="2876550"/>
            <a:ext cx="8458200" cy="1352934"/>
          </a:xfrm>
          <a:prstGeom prst="rect">
            <a:avLst/>
          </a:prstGeom>
          <a:solidFill>
            <a:srgbClr val="9FE331">
              <a:alpha val="16000"/>
            </a:srgbClr>
          </a:solidFill>
          <a:ln>
            <a:solidFill>
              <a:srgbClr val="9FE331"/>
            </a:solidFill>
          </a:ln>
        </p:spPr>
        <p:txBody>
          <a:bodyPr wrap="square" rtlCol="0">
            <a:spAutoFit/>
          </a:bodyPr>
          <a:lstStyle/>
          <a:p>
            <a:pPr algn="ctr">
              <a:lnSpc>
                <a:spcPts val="3400"/>
              </a:lnSpc>
            </a:pPr>
            <a:r>
              <a:rPr lang="en-US" sz="4000" dirty="0">
                <a:latin typeface="JasmineUPC" panose="02020603050405020304" pitchFamily="18" charset="-34"/>
                <a:cs typeface="JasmineUPC" panose="02020603050405020304" pitchFamily="18" charset="-34"/>
              </a:rPr>
              <a:t>Next to them we felt like grasshoppers,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and </a:t>
            </a:r>
            <a:r>
              <a:rPr lang="en-US" sz="4000" dirty="0">
                <a:latin typeface="JasmineUPC" panose="02020603050405020304" pitchFamily="18" charset="-34"/>
                <a:cs typeface="JasmineUPC" panose="02020603050405020304" pitchFamily="18" charset="-34"/>
              </a:rPr>
              <a:t>that’s what they thought, too</a:t>
            </a:r>
            <a:r>
              <a:rPr lang="en-US" sz="4000" dirty="0" smtClean="0">
                <a:latin typeface="JasmineUPC" panose="02020603050405020304" pitchFamily="18" charset="-34"/>
                <a:cs typeface="JasmineUPC" panose="02020603050405020304" pitchFamily="18" charset="-34"/>
              </a:rPr>
              <a:t>!”</a:t>
            </a:r>
          </a:p>
          <a:p>
            <a:pPr algn="ctr">
              <a:lnSpc>
                <a:spcPts val="3400"/>
              </a:lnSpc>
            </a:pPr>
            <a:r>
              <a:rPr lang="en-US" sz="1600" dirty="0" smtClean="0">
                <a:latin typeface="Augustus" pitchFamily="2" charset="0"/>
                <a:cs typeface="JasmineUPC" panose="02020603050405020304" pitchFamily="18" charset="-34"/>
              </a:rPr>
              <a:t>Numbers 13:33</a:t>
            </a:r>
            <a:endParaRPr lang="en-US" sz="4000" dirty="0">
              <a:latin typeface="JasmineUPC" panose="02020603050405020304" pitchFamily="18" charset="-34"/>
              <a:cs typeface="JasmineUPC" panose="02020603050405020304" pitchFamily="18" charset="-34"/>
            </a:endParaRPr>
          </a:p>
        </p:txBody>
      </p:sp>
      <p:pic>
        <p:nvPicPr>
          <p:cNvPr id="3082" name="Picture 10"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06901"/>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5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061793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885950"/>
            <a:ext cx="7467600" cy="911788"/>
          </a:xfrm>
          <a:prstGeom prst="rect">
            <a:avLst/>
          </a:prstGeom>
          <a:noFill/>
        </p:spPr>
        <p:txBody>
          <a:bodyPr wrap="square" rtlCol="0">
            <a:spAutoFit/>
          </a:bodyPr>
          <a:lstStyle/>
          <a:p>
            <a:pPr algn="ctr">
              <a:lnSpc>
                <a:spcPts val="5000"/>
              </a:lnSpc>
            </a:pPr>
            <a:r>
              <a:rPr lang="en-US" sz="8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Letting God Lead</a:t>
            </a:r>
            <a:endParaRPr lang="en-US" sz="8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484735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645" y="2205090"/>
            <a:ext cx="7467600" cy="881010"/>
          </a:xfrm>
          <a:prstGeom prst="rect">
            <a:avLst/>
          </a:prstGeom>
          <a:noFill/>
        </p:spPr>
        <p:txBody>
          <a:bodyPr wrap="square" rtlCol="0">
            <a:spAutoFit/>
          </a:bodyPr>
          <a:lstStyle/>
          <a:p>
            <a:pPr algn="ctr">
              <a:lnSpc>
                <a:spcPts val="5000"/>
              </a:lnSpc>
            </a:pP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Start wanting to be led</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4138075" y="1200150"/>
            <a:ext cx="403370" cy="461665"/>
          </a:xfrm>
          <a:prstGeom prst="rect">
            <a:avLst/>
          </a:prstGeom>
          <a:noFill/>
        </p:spPr>
        <p:txBody>
          <a:bodyPr wrap="square" rtlCol="0">
            <a:spAutoFit/>
          </a:bodyPr>
          <a:lstStyle/>
          <a:p>
            <a:r>
              <a:rPr lang="en-US" sz="2400" dirty="0" smtClean="0">
                <a:solidFill>
                  <a:schemeClr val="bg1"/>
                </a:solidFill>
              </a:rPr>
              <a:t>1</a:t>
            </a:r>
            <a:endParaRPr lang="en-US" sz="2400" dirty="0">
              <a:solidFill>
                <a:schemeClr val="bg1"/>
              </a:solidFill>
            </a:endParaRPr>
          </a:p>
        </p:txBody>
      </p:sp>
    </p:spTree>
    <p:extLst>
      <p:ext uri="{BB962C8B-B14F-4D97-AF65-F5344CB8AC3E}">
        <p14:creationId xmlns:p14="http://schemas.microsoft.com/office/powerpoint/2010/main" val="2938085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14052"/>
            <a:ext cx="8077200" cy="3234219"/>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smtClean="0">
                <a:latin typeface="JasmineUPC" panose="02020603050405020304" pitchFamily="18" charset="-34"/>
                <a:cs typeface="JasmineUPC" panose="02020603050405020304" pitchFamily="18" charset="-34"/>
              </a:rPr>
              <a:t>Let </a:t>
            </a:r>
            <a:r>
              <a:rPr lang="en-US" sz="4800" dirty="0">
                <a:latin typeface="JasmineUPC" panose="02020603050405020304" pitchFamily="18" charset="-34"/>
                <a:cs typeface="JasmineUPC" panose="02020603050405020304" pitchFamily="18" charset="-34"/>
              </a:rPr>
              <a:t>God transform you into a new person by changing the way you think. </a:t>
            </a:r>
            <a:endParaRPr lang="en-US" sz="4800" dirty="0" smtClean="0">
              <a:latin typeface="JasmineUPC" panose="02020603050405020304" pitchFamily="18" charset="-34"/>
              <a:cs typeface="JasmineUPC" panose="02020603050405020304" pitchFamily="18" charset="-34"/>
            </a:endParaRPr>
          </a:p>
          <a:p>
            <a:pPr algn="ctr">
              <a:lnSpc>
                <a:spcPts val="3500"/>
              </a:lnSpc>
            </a:pPr>
            <a:r>
              <a:rPr lang="en-US" dirty="0" smtClean="0">
                <a:latin typeface="Augustus" pitchFamily="2" charset="0"/>
                <a:cs typeface="JasmineUPC" panose="02020603050405020304" pitchFamily="18" charset="-34"/>
              </a:rPr>
              <a:t>Romans 12:2</a:t>
            </a:r>
          </a:p>
          <a:p>
            <a:pPr algn="ctr">
              <a:lnSpc>
                <a:spcPts val="3500"/>
              </a:lnSpc>
            </a:pPr>
            <a:endParaRPr lang="en-US" sz="4800" dirty="0">
              <a:latin typeface="Augustus" pitchFamily="2" charset="0"/>
              <a:cs typeface="JasmineUPC" panose="02020603050405020304" pitchFamily="18" charset="-34"/>
            </a:endParaRPr>
          </a:p>
          <a:p>
            <a:pPr algn="ctr">
              <a:lnSpc>
                <a:spcPts val="3500"/>
              </a:lnSpc>
            </a:pPr>
            <a:r>
              <a:rPr lang="en-US" sz="4800" dirty="0">
                <a:latin typeface="JasmineUPC" panose="02020603050405020304" pitchFamily="18" charset="-34"/>
                <a:cs typeface="JasmineUPC" panose="02020603050405020304" pitchFamily="18" charset="-34"/>
              </a:rPr>
              <a:t>As the deer longs for streams of water, </a:t>
            </a:r>
            <a:endParaRPr lang="en-US" sz="4800" dirty="0" smtClean="0">
              <a:latin typeface="JasmineUPC" panose="02020603050405020304" pitchFamily="18" charset="-34"/>
              <a:cs typeface="JasmineUPC" panose="02020603050405020304" pitchFamily="18" charset="-34"/>
            </a:endParaRPr>
          </a:p>
          <a:p>
            <a:pPr algn="ctr">
              <a:lnSpc>
                <a:spcPts val="3500"/>
              </a:lnSpc>
            </a:pPr>
            <a:r>
              <a:rPr lang="en-US" sz="4800" dirty="0" smtClean="0">
                <a:latin typeface="JasmineUPC" panose="02020603050405020304" pitchFamily="18" charset="-34"/>
                <a:cs typeface="JasmineUPC" panose="02020603050405020304" pitchFamily="18" charset="-34"/>
              </a:rPr>
              <a:t>so </a:t>
            </a:r>
            <a:r>
              <a:rPr lang="en-US" sz="4800" dirty="0">
                <a:latin typeface="JasmineUPC" panose="02020603050405020304" pitchFamily="18" charset="-34"/>
                <a:cs typeface="JasmineUPC" panose="02020603050405020304" pitchFamily="18" charset="-34"/>
              </a:rPr>
              <a:t>I long for you, O God. </a:t>
            </a:r>
            <a:endParaRPr lang="en-US" sz="4800" dirty="0" smtClean="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Psalm 42:1</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48431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0518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1869653"/>
            <a:ext cx="7467600" cy="1374735"/>
          </a:xfrm>
          <a:prstGeom prst="rect">
            <a:avLst/>
          </a:prstGeom>
          <a:noFill/>
        </p:spPr>
        <p:txBody>
          <a:bodyPr wrap="square" rtlCol="0">
            <a:spAutoFit/>
          </a:bodyPr>
          <a:lstStyle/>
          <a:p>
            <a:pPr algn="ctr">
              <a:lnSpc>
                <a:spcPts val="5000"/>
              </a:lnSpc>
            </a:pP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Start following God’s Directions</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4138075" y="1200150"/>
            <a:ext cx="403370" cy="461665"/>
          </a:xfrm>
          <a:prstGeom prst="rect">
            <a:avLst/>
          </a:prstGeom>
          <a:noFill/>
        </p:spPr>
        <p:txBody>
          <a:bodyPr wrap="square" rtlCol="0">
            <a:spAutoFit/>
          </a:bodyPr>
          <a:lstStyle/>
          <a:p>
            <a:r>
              <a:rPr lang="en-US" sz="2400" dirty="0" smtClean="0">
                <a:solidFill>
                  <a:schemeClr val="bg1"/>
                </a:solidFill>
              </a:rPr>
              <a:t>2</a:t>
            </a:r>
            <a:endParaRPr lang="en-US" sz="2400" dirty="0">
              <a:solidFill>
                <a:schemeClr val="bg1"/>
              </a:solidFill>
            </a:endParaRPr>
          </a:p>
        </p:txBody>
      </p:sp>
    </p:spTree>
    <p:extLst>
      <p:ext uri="{BB962C8B-B14F-4D97-AF65-F5344CB8AC3E}">
        <p14:creationId xmlns:p14="http://schemas.microsoft.com/office/powerpoint/2010/main" val="1730452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14052"/>
            <a:ext cx="8077200" cy="3647793"/>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smtClean="0">
                <a:solidFill>
                  <a:prstClr val="black"/>
                </a:solidFill>
                <a:latin typeface="JasmineUPC" panose="02020603050405020304" pitchFamily="18" charset="-34"/>
                <a:cs typeface="JasmineUPC" panose="02020603050405020304" pitchFamily="18" charset="-34"/>
              </a:rPr>
              <a:t>Choose </a:t>
            </a:r>
            <a:r>
              <a:rPr lang="en-US" sz="4800" dirty="0">
                <a:solidFill>
                  <a:prstClr val="black"/>
                </a:solidFill>
                <a:latin typeface="JasmineUPC" panose="02020603050405020304" pitchFamily="18" charset="-34"/>
                <a:cs typeface="JasmineUPC" panose="02020603050405020304" pitchFamily="18" charset="-34"/>
              </a:rPr>
              <a:t>today whom you will serve. Would you prefer the gods your ancestors served beyond the Euphrates? Or will it be the gods of the Amorites in whose land you now live? </a:t>
            </a:r>
            <a:r>
              <a:rPr lang="en-US" sz="4800" dirty="0" smtClean="0">
                <a:solidFill>
                  <a:prstClr val="black"/>
                </a:solidFill>
                <a:latin typeface="JasmineUPC" panose="02020603050405020304" pitchFamily="18" charset="-34"/>
                <a:cs typeface="JasmineUPC" panose="02020603050405020304" pitchFamily="18" charset="-34"/>
              </a:rPr>
              <a:t/>
            </a:r>
            <a:br>
              <a:rPr lang="en-US" sz="4800" dirty="0" smtClean="0">
                <a:solidFill>
                  <a:prstClr val="black"/>
                </a:solidFill>
                <a:latin typeface="JasmineUPC" panose="02020603050405020304" pitchFamily="18" charset="-34"/>
                <a:cs typeface="JasmineUPC" panose="02020603050405020304" pitchFamily="18" charset="-34"/>
              </a:rPr>
            </a:br>
            <a:r>
              <a:rPr lang="en-US" sz="4800" dirty="0" smtClean="0">
                <a:solidFill>
                  <a:prstClr val="black"/>
                </a:solidFill>
                <a:latin typeface="JasmineUPC" panose="02020603050405020304" pitchFamily="18" charset="-34"/>
                <a:cs typeface="JasmineUPC" panose="02020603050405020304" pitchFamily="18" charset="-34"/>
              </a:rPr>
              <a:t>But </a:t>
            </a:r>
            <a:r>
              <a:rPr lang="en-US" sz="4800" dirty="0">
                <a:solidFill>
                  <a:prstClr val="black"/>
                </a:solidFill>
                <a:latin typeface="JasmineUPC" panose="02020603050405020304" pitchFamily="18" charset="-34"/>
                <a:cs typeface="JasmineUPC" panose="02020603050405020304" pitchFamily="18" charset="-34"/>
              </a:rPr>
              <a:t>as for me and my family, </a:t>
            </a:r>
            <a:endParaRPr lang="en-US" sz="4800" dirty="0" smtClean="0">
              <a:solidFill>
                <a:prstClr val="black"/>
              </a:solidFill>
              <a:latin typeface="JasmineUPC" panose="02020603050405020304" pitchFamily="18" charset="-34"/>
              <a:cs typeface="JasmineUPC" panose="02020603050405020304" pitchFamily="18" charset="-34"/>
            </a:endParaRPr>
          </a:p>
          <a:p>
            <a:pPr algn="ctr">
              <a:lnSpc>
                <a:spcPts val="3500"/>
              </a:lnSpc>
            </a:pPr>
            <a:r>
              <a:rPr lang="en-US" sz="4800" dirty="0" smtClean="0">
                <a:solidFill>
                  <a:prstClr val="black"/>
                </a:solidFill>
                <a:latin typeface="JasmineUPC" panose="02020603050405020304" pitchFamily="18" charset="-34"/>
                <a:cs typeface="JasmineUPC" panose="02020603050405020304" pitchFamily="18" charset="-34"/>
              </a:rPr>
              <a:t>we </a:t>
            </a:r>
            <a:r>
              <a:rPr lang="en-US" sz="4800" dirty="0">
                <a:solidFill>
                  <a:prstClr val="black"/>
                </a:solidFill>
                <a:latin typeface="JasmineUPC" panose="02020603050405020304" pitchFamily="18" charset="-34"/>
                <a:cs typeface="JasmineUPC" panose="02020603050405020304" pitchFamily="18" charset="-34"/>
              </a:rPr>
              <a:t>will serve the LORD.” </a:t>
            </a:r>
            <a:endParaRPr lang="en-US" sz="4800" dirty="0" smtClean="0">
              <a:solidFill>
                <a:prstClr val="black"/>
              </a:solidFill>
              <a:latin typeface="JasmineUPC" panose="02020603050405020304" pitchFamily="18" charset="-34"/>
              <a:cs typeface="JasmineUPC" panose="02020603050405020304" pitchFamily="18" charset="-34"/>
            </a:endParaRPr>
          </a:p>
          <a:p>
            <a:pPr algn="ctr">
              <a:lnSpc>
                <a:spcPts val="3500"/>
              </a:lnSpc>
            </a:pPr>
            <a:endParaRPr lang="en-US" sz="2000" dirty="0" smtClean="0">
              <a:solidFill>
                <a:prstClr val="black"/>
              </a:solidFill>
              <a:latin typeface="Augustus" pitchFamily="2" charset="0"/>
              <a:cs typeface="JasmineUPC" panose="02020603050405020304" pitchFamily="18" charset="-34"/>
            </a:endParaRPr>
          </a:p>
          <a:p>
            <a:pPr algn="ctr">
              <a:lnSpc>
                <a:spcPts val="3500"/>
              </a:lnSpc>
            </a:pPr>
            <a:r>
              <a:rPr lang="en-US" sz="2000" dirty="0" smtClean="0">
                <a:solidFill>
                  <a:prstClr val="black"/>
                </a:solidFill>
                <a:latin typeface="Augustus" pitchFamily="2" charset="0"/>
                <a:cs typeface="JasmineUPC" panose="02020603050405020304" pitchFamily="18" charset="-34"/>
              </a:rPr>
              <a:t>Joshua 24:15</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992090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897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bp.blogspot.com/-sBgzDLyV8Jk/W3r-y4RDIWI/AAAAAAAAEpY/wUmMVDxjH0sAgz3FUpZPl7fKr4Y1e3W6wCLcBGAs/s400/2018082001p.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304800" y="819150"/>
            <a:ext cx="443148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6YzAwyRygoI/Wy1wmi5yTdI/AAAAAAAADdM/-dU8nHTH9B8QgkFkjqSwRUpbHysgrr4FACPcBGAYYCw/s320/cm0620-qn2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19150"/>
            <a:ext cx="2407003"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6313" y="2800350"/>
            <a:ext cx="2971800" cy="738664"/>
          </a:xfrm>
          <a:prstGeom prst="rect">
            <a:avLst/>
          </a:prstGeom>
          <a:noFill/>
        </p:spPr>
        <p:txBody>
          <a:bodyPr wrap="square" rtlCol="0">
            <a:spAutoFit/>
          </a:bodyPr>
          <a:lstStyle/>
          <a:p>
            <a:r>
              <a:rPr lang="en-US" b="1" dirty="0" smtClean="0"/>
              <a:t>Pastor Huang </a:t>
            </a:r>
            <a:r>
              <a:rPr lang="en-US" b="1" dirty="0" err="1" smtClean="0"/>
              <a:t>Xiaoning</a:t>
            </a:r>
            <a:r>
              <a:rPr lang="en-US" b="1" dirty="0" smtClean="0"/>
              <a:t> </a:t>
            </a:r>
            <a:r>
              <a:rPr lang="en-US" dirty="0" smtClean="0"/>
              <a:t/>
            </a:r>
            <a:br>
              <a:rPr lang="en-US" dirty="0" smtClean="0"/>
            </a:br>
            <a:r>
              <a:rPr lang="en-US" sz="1200" dirty="0" smtClean="0"/>
              <a:t>Bible Reformed Church</a:t>
            </a:r>
          </a:p>
          <a:p>
            <a:r>
              <a:rPr lang="en-US" sz="1200" dirty="0" smtClean="0"/>
              <a:t>with </a:t>
            </a:r>
            <a:r>
              <a:rPr lang="en-US" sz="1200" dirty="0"/>
              <a:t>his family.</a:t>
            </a:r>
          </a:p>
        </p:txBody>
      </p:sp>
      <p:cxnSp>
        <p:nvCxnSpPr>
          <p:cNvPr id="6" name="Straight Arrow Connector 5"/>
          <p:cNvCxnSpPr/>
          <p:nvPr/>
        </p:nvCxnSpPr>
        <p:spPr>
          <a:xfrm flipH="1" flipV="1">
            <a:off x="4495800" y="2076182"/>
            <a:ext cx="1150513" cy="876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20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645" y="2114550"/>
            <a:ext cx="7467600" cy="881010"/>
          </a:xfrm>
          <a:prstGeom prst="rect">
            <a:avLst/>
          </a:prstGeom>
          <a:noFill/>
        </p:spPr>
        <p:txBody>
          <a:bodyPr wrap="square" rtlCol="0">
            <a:spAutoFit/>
          </a:bodyPr>
          <a:lstStyle/>
          <a:p>
            <a:pPr algn="ctr">
              <a:lnSpc>
                <a:spcPts val="5000"/>
              </a:lnSpc>
            </a:pP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Start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Reading the Bible</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4138075" y="1200150"/>
            <a:ext cx="403370" cy="461665"/>
          </a:xfrm>
          <a:prstGeom prst="rect">
            <a:avLst/>
          </a:prstGeom>
          <a:noFill/>
        </p:spPr>
        <p:txBody>
          <a:bodyPr wrap="square" rtlCol="0">
            <a:spAutoFit/>
          </a:bodyPr>
          <a:lstStyle/>
          <a:p>
            <a:r>
              <a:rPr lang="en-US" sz="2400" dirty="0" smtClean="0">
                <a:solidFill>
                  <a:schemeClr val="bg1"/>
                </a:solidFill>
              </a:rPr>
              <a:t>3</a:t>
            </a:r>
            <a:endParaRPr lang="en-US" sz="2400" dirty="0">
              <a:solidFill>
                <a:schemeClr val="bg1"/>
              </a:solidFill>
            </a:endParaRPr>
          </a:p>
        </p:txBody>
      </p:sp>
    </p:spTree>
    <p:extLst>
      <p:ext uri="{BB962C8B-B14F-4D97-AF65-F5344CB8AC3E}">
        <p14:creationId xmlns:p14="http://schemas.microsoft.com/office/powerpoint/2010/main" val="166671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23950"/>
            <a:ext cx="8077200" cy="3234219"/>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Don’t copy the behavior and customs of this world, </a:t>
            </a: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4000" dirty="0" smtClean="0">
                <a:latin typeface="JasmineUPC" panose="02020603050405020304" pitchFamily="18" charset="-34"/>
                <a:cs typeface="JasmineUPC" panose="02020603050405020304" pitchFamily="18" charset="-34"/>
              </a:rPr>
              <a:t>but </a:t>
            </a:r>
            <a:r>
              <a:rPr lang="en-US" sz="4000" dirty="0">
                <a:latin typeface="JasmineUPC" panose="02020603050405020304" pitchFamily="18" charset="-34"/>
                <a:cs typeface="JasmineUPC" panose="02020603050405020304" pitchFamily="18" charset="-34"/>
              </a:rPr>
              <a:t>let God transform you into a new person by changing the way you think. Then you will learn to know God’s will for you, </a:t>
            </a: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4000" dirty="0" smtClean="0">
                <a:latin typeface="JasmineUPC" panose="02020603050405020304" pitchFamily="18" charset="-34"/>
                <a:cs typeface="JasmineUPC" panose="02020603050405020304" pitchFamily="18" charset="-34"/>
              </a:rPr>
              <a:t>which </a:t>
            </a:r>
            <a:r>
              <a:rPr lang="en-US" sz="4000" dirty="0">
                <a:latin typeface="JasmineUPC" panose="02020603050405020304" pitchFamily="18" charset="-34"/>
                <a:cs typeface="JasmineUPC" panose="02020603050405020304" pitchFamily="18" charset="-34"/>
              </a:rPr>
              <a:t>is good and pleasing and perfect. </a:t>
            </a:r>
            <a:endParaRPr lang="en-US" sz="4000" dirty="0" smtClean="0">
              <a:latin typeface="JasmineUPC" panose="02020603050405020304" pitchFamily="18" charset="-34"/>
              <a:cs typeface="JasmineUPC" panose="02020603050405020304" pitchFamily="18" charset="-34"/>
            </a:endParaRP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Romans 12:2</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66119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484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69653"/>
            <a:ext cx="8534400" cy="1522212"/>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Start Asking the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a:r>
            <a:b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b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Holy </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Spirit to be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Our </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Guide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4138075" y="1200150"/>
            <a:ext cx="403370" cy="461665"/>
          </a:xfrm>
          <a:prstGeom prst="rect">
            <a:avLst/>
          </a:prstGeom>
          <a:noFill/>
        </p:spPr>
        <p:txBody>
          <a:bodyPr wrap="square" rtlCol="0">
            <a:spAutoFit/>
          </a:bodyPr>
          <a:lstStyle/>
          <a:p>
            <a:r>
              <a:rPr lang="en-US" sz="2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3740908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620" y="1733550"/>
            <a:ext cx="8077200" cy="1887696"/>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smtClean="0">
                <a:latin typeface="JasmineUPC" panose="02020603050405020304" pitchFamily="18" charset="-34"/>
                <a:cs typeface="JasmineUPC" panose="02020603050405020304" pitchFamily="18" charset="-34"/>
              </a:rPr>
              <a:t>“…the </a:t>
            </a:r>
            <a:r>
              <a:rPr lang="en-US" sz="4000" dirty="0">
                <a:latin typeface="JasmineUPC" panose="02020603050405020304" pitchFamily="18" charset="-34"/>
                <a:cs typeface="JasmineUPC" panose="02020603050405020304" pitchFamily="18" charset="-34"/>
              </a:rPr>
              <a:t>Holy Spirit—he will teach you everything and will remind you of everything I have told you</a:t>
            </a:r>
            <a:r>
              <a:rPr lang="en-US" sz="4000" dirty="0" smtClean="0">
                <a:latin typeface="JasmineUPC" panose="02020603050405020304" pitchFamily="18" charset="-34"/>
                <a:cs typeface="JasmineUPC" panose="02020603050405020304" pitchFamily="18" charset="-34"/>
              </a:rPr>
              <a:t>.” </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john 14:26</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407142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4029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43016"/>
            <a:ext cx="8763000" cy="733534"/>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Start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waiting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on </a:t>
            </a:r>
            <a:r>
              <a:rPr lang="en-US" sz="8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God’s Timing</a:t>
            </a:r>
            <a:endPar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a:off x="4138075" y="1200150"/>
            <a:ext cx="403370" cy="461665"/>
          </a:xfrm>
          <a:prstGeom prst="rect">
            <a:avLst/>
          </a:prstGeom>
          <a:noFill/>
        </p:spPr>
        <p:txBody>
          <a:bodyPr wrap="square" rtlCol="0">
            <a:spAutoFit/>
          </a:bodyPr>
          <a:lstStyle/>
          <a:p>
            <a:r>
              <a:rPr lang="en-US" sz="2400" dirty="0" smtClean="0">
                <a:solidFill>
                  <a:schemeClr val="bg1"/>
                </a:solidFill>
              </a:rPr>
              <a:t>5</a:t>
            </a:r>
            <a:endParaRPr lang="en-US" sz="2400" dirty="0">
              <a:solidFill>
                <a:schemeClr val="bg1"/>
              </a:solidFill>
            </a:endParaRPr>
          </a:p>
        </p:txBody>
      </p:sp>
    </p:spTree>
    <p:extLst>
      <p:ext uri="{BB962C8B-B14F-4D97-AF65-F5344CB8AC3E}">
        <p14:creationId xmlns:p14="http://schemas.microsoft.com/office/powerpoint/2010/main" val="3255443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620" y="1733550"/>
            <a:ext cx="8077200" cy="1438855"/>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Each morning I bring my requests to you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and </a:t>
            </a:r>
            <a:r>
              <a:rPr lang="en-US" sz="4000" dirty="0">
                <a:latin typeface="JasmineUPC" panose="02020603050405020304" pitchFamily="18" charset="-34"/>
                <a:cs typeface="JasmineUPC" panose="02020603050405020304" pitchFamily="18" charset="-34"/>
              </a:rPr>
              <a:t>wait expectantly. </a:t>
            </a:r>
          </a:p>
          <a:p>
            <a:pPr algn="ctr">
              <a:lnSpc>
                <a:spcPts val="3500"/>
              </a:lnSpc>
            </a:pPr>
            <a:r>
              <a:rPr lang="en-US" sz="2000" dirty="0" smtClean="0">
                <a:latin typeface="Augustus" pitchFamily="2" charset="0"/>
                <a:cs typeface="JasmineUPC" panose="02020603050405020304" pitchFamily="18" charset="-34"/>
              </a:rPr>
              <a:t>Psalm 5:3</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644613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ugustus" pitchFamily="2" charset="0"/>
              </a:rPr>
              <a:t>Psalm 23</a:t>
            </a:r>
            <a:endParaRPr lang="en-US" sz="32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306601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2979" y="742950"/>
            <a:ext cx="7196171" cy="2971800"/>
          </a:xfrm>
          <a:prstGeom prst="rect">
            <a:avLst/>
          </a:prstGeom>
          <a:solidFill>
            <a:srgbClr val="9FE331">
              <a:alpha val="16000"/>
            </a:srgbClr>
          </a:solidFill>
          <a:ln>
            <a:solidFill>
              <a:srgbClr val="9FE331"/>
            </a:solidFill>
          </a:ln>
        </p:spPr>
        <p:txBody>
          <a:bodyPr wrap="square" rtlCol="0">
            <a:noAutofit/>
          </a:bodyPr>
          <a:lstStyle/>
          <a:p>
            <a:pPr algn="ctr">
              <a:lnSpc>
                <a:spcPts val="3000"/>
              </a:lnSpc>
            </a:pPr>
            <a:r>
              <a:rPr lang="en-US" sz="4000" dirty="0">
                <a:latin typeface="JasmineUPC" panose="02020603050405020304" pitchFamily="18" charset="-34"/>
                <a:cs typeface="JasmineUPC" panose="02020603050405020304" pitchFamily="18" charset="-34"/>
              </a:rPr>
              <a:t> 1. Does it Agree with the Bible?</a:t>
            </a:r>
          </a:p>
          <a:p>
            <a:pPr algn="ctr">
              <a:lnSpc>
                <a:spcPts val="3000"/>
              </a:lnSpc>
            </a:pPr>
            <a:endParaRPr lang="en-US" sz="4000" dirty="0">
              <a:latin typeface="JasmineUPC" panose="02020603050405020304" pitchFamily="18" charset="-34"/>
              <a:cs typeface="JasmineUPC" panose="02020603050405020304" pitchFamily="18" charset="-34"/>
            </a:endParaRPr>
          </a:p>
          <a:p>
            <a:pPr algn="ctr">
              <a:lnSpc>
                <a:spcPts val="3000"/>
              </a:lnSpc>
            </a:pPr>
            <a:r>
              <a:rPr lang="en-US" sz="4000" dirty="0">
                <a:latin typeface="JasmineUPC" panose="02020603050405020304" pitchFamily="18" charset="-34"/>
                <a:cs typeface="JasmineUPC" panose="02020603050405020304" pitchFamily="18" charset="-34"/>
              </a:rPr>
              <a:t>2. Does it Make Me More Like Christ?</a:t>
            </a:r>
          </a:p>
          <a:p>
            <a:pPr algn="ctr">
              <a:lnSpc>
                <a:spcPts val="3000"/>
              </a:lnSpc>
            </a:pPr>
            <a:endParaRPr lang="en-US" sz="4000" dirty="0">
              <a:latin typeface="JasmineUPC" panose="02020603050405020304" pitchFamily="18" charset="-34"/>
              <a:cs typeface="JasmineUPC" panose="02020603050405020304" pitchFamily="18" charset="-34"/>
            </a:endParaRPr>
          </a:p>
          <a:p>
            <a:pPr algn="ctr">
              <a:lnSpc>
                <a:spcPts val="3000"/>
              </a:lnSpc>
            </a:pPr>
            <a:r>
              <a:rPr lang="en-US" sz="4000" dirty="0">
                <a:latin typeface="JasmineUPC" panose="02020603050405020304" pitchFamily="18" charset="-34"/>
                <a:cs typeface="JasmineUPC" panose="02020603050405020304" pitchFamily="18" charset="-34"/>
              </a:rPr>
              <a:t>3. Does my Church Family Confirm it?</a:t>
            </a:r>
          </a:p>
          <a:p>
            <a:pPr algn="ctr">
              <a:lnSpc>
                <a:spcPts val="3000"/>
              </a:lnSpc>
            </a:pPr>
            <a:endParaRPr lang="en-US" sz="4000" dirty="0">
              <a:latin typeface="JasmineUPC" panose="02020603050405020304" pitchFamily="18" charset="-34"/>
              <a:cs typeface="JasmineUPC" panose="02020603050405020304" pitchFamily="18" charset="-34"/>
            </a:endParaRPr>
          </a:p>
          <a:p>
            <a:pPr algn="ctr">
              <a:lnSpc>
                <a:spcPts val="3000"/>
              </a:lnSpc>
            </a:pPr>
            <a:r>
              <a:rPr lang="en-US" sz="4000" dirty="0">
                <a:latin typeface="JasmineUPC" panose="02020603050405020304" pitchFamily="18" charset="-34"/>
                <a:cs typeface="JasmineUPC" panose="02020603050405020304" pitchFamily="18" charset="-34"/>
              </a:rPr>
              <a:t>4. Do You Sense God’s Peace about it?</a:t>
            </a:r>
          </a:p>
          <a:p>
            <a:pPr algn="ctr">
              <a:lnSpc>
                <a:spcPts val="3000"/>
              </a:lnSpc>
            </a:pP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34209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666750"/>
            <a:ext cx="4520325" cy="339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4600" y="1352550"/>
            <a:ext cx="2438400" cy="1477328"/>
          </a:xfrm>
          <a:prstGeom prst="rect">
            <a:avLst/>
          </a:prstGeom>
          <a:noFill/>
        </p:spPr>
        <p:txBody>
          <a:bodyPr wrap="square" rtlCol="0">
            <a:spAutoFit/>
          </a:bodyPr>
          <a:lstStyle/>
          <a:p>
            <a:r>
              <a:rPr lang="en-US" b="1" dirty="0" smtClean="0"/>
              <a:t>Fort Leonard Wood</a:t>
            </a:r>
            <a:r>
              <a:rPr lang="en-US" dirty="0" smtClean="0"/>
              <a:t/>
            </a:r>
            <a:br>
              <a:rPr lang="en-US" dirty="0" smtClean="0"/>
            </a:br>
            <a:r>
              <a:rPr lang="en-US" dirty="0" smtClean="0"/>
              <a:t>Missouri</a:t>
            </a:r>
          </a:p>
          <a:p>
            <a:endParaRPr lang="en-US" dirty="0"/>
          </a:p>
          <a:p>
            <a:r>
              <a:rPr lang="en-US" b="1" dirty="0" smtClean="0"/>
              <a:t>1,839 soldiers</a:t>
            </a:r>
            <a:r>
              <a:rPr lang="en-US" dirty="0" smtClean="0"/>
              <a:t/>
            </a:r>
            <a:br>
              <a:rPr lang="en-US" dirty="0" smtClean="0"/>
            </a:br>
            <a:r>
              <a:rPr lang="en-US" sz="1400" dirty="0" smtClean="0"/>
              <a:t>professions of faith in Jesus</a:t>
            </a:r>
            <a:r>
              <a:rPr lang="en-US" dirty="0" smtClean="0"/>
              <a:t>.</a:t>
            </a:r>
            <a:endParaRPr lang="en-US" dirty="0"/>
          </a:p>
        </p:txBody>
      </p:sp>
    </p:spTree>
    <p:extLst>
      <p:ext uri="{BB962C8B-B14F-4D97-AF65-F5344CB8AC3E}">
        <p14:creationId xmlns:p14="http://schemas.microsoft.com/office/powerpoint/2010/main" val="4239553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54872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8005" y="2038350"/>
            <a:ext cx="7196171" cy="1295400"/>
          </a:xfrm>
          <a:prstGeom prst="rect">
            <a:avLst/>
          </a:prstGeom>
          <a:solidFill>
            <a:srgbClr val="9FE331">
              <a:alpha val="16000"/>
            </a:srgbClr>
          </a:solidFill>
          <a:ln>
            <a:solidFill>
              <a:srgbClr val="9FE331"/>
            </a:solidFill>
          </a:ln>
        </p:spPr>
        <p:txBody>
          <a:bodyPr wrap="square" rtlCol="0">
            <a:noAutofit/>
          </a:bodyPr>
          <a:lstStyle/>
          <a:p>
            <a:pPr algn="ctr">
              <a:lnSpc>
                <a:spcPts val="3000"/>
              </a:lnSpc>
            </a:pPr>
            <a:r>
              <a:rPr lang="en-US" sz="4800" dirty="0">
                <a:latin typeface="JasmineUPC" panose="02020603050405020304" pitchFamily="18" charset="-34"/>
                <a:cs typeface="JasmineUPC" panose="02020603050405020304" pitchFamily="18" charset="-34"/>
              </a:rPr>
              <a:t>  God may call you to do what is beyond your natural ability so that you would have to rely on Him to get it </a:t>
            </a:r>
            <a:r>
              <a:rPr lang="en-US" sz="4800" dirty="0" smtClean="0">
                <a:latin typeface="JasmineUPC" panose="02020603050405020304" pitchFamily="18" charset="-34"/>
                <a:cs typeface="JasmineUPC" panose="02020603050405020304" pitchFamily="18" charset="-34"/>
              </a:rPr>
              <a:t>done.</a:t>
            </a:r>
            <a:endParaRPr lang="en-US" sz="48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118715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097645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2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0285"/>
            <a:ext cx="7696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84" y="3797734"/>
            <a:ext cx="19446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62350"/>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61950"/>
            <a:ext cx="7924800" cy="584775"/>
          </a:xfrm>
          <a:prstGeom prst="rect">
            <a:avLst/>
          </a:prstGeom>
          <a:noFill/>
        </p:spPr>
        <p:txBody>
          <a:bodyPr wrap="square" rtlCol="0">
            <a:spAutoFit/>
          </a:bodyPr>
          <a:lstStyle/>
          <a:p>
            <a:pPr algn="ctr"/>
            <a:r>
              <a:rPr lang="en-US" sz="3200" dirty="0" smtClean="0">
                <a:latin typeface="Augustus" pitchFamily="2" charset="0"/>
              </a:rPr>
              <a:t>Living in the goodness of God</a:t>
            </a:r>
            <a:endParaRPr lang="en-US" sz="3200" dirty="0">
              <a:latin typeface="Augustus" pitchFamily="2" charset="0"/>
            </a:endParaRPr>
          </a:p>
        </p:txBody>
      </p:sp>
      <p:sp>
        <p:nvSpPr>
          <p:cNvPr id="3" name="TextBox 2"/>
          <p:cNvSpPr txBox="1"/>
          <p:nvPr/>
        </p:nvSpPr>
        <p:spPr>
          <a:xfrm>
            <a:off x="673290" y="1809750"/>
            <a:ext cx="7924800" cy="1569660"/>
          </a:xfrm>
          <a:prstGeom prst="rect">
            <a:avLst/>
          </a:prstGeom>
          <a:noFill/>
        </p:spPr>
        <p:txBody>
          <a:bodyPr wrap="square" rtlCol="0">
            <a:spAutoFit/>
          </a:bodyPr>
          <a:lstStyle/>
          <a:p>
            <a:r>
              <a:rPr lang="en-US" sz="96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How to be Led by God</a:t>
            </a:r>
            <a:endPar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90493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62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8382000" cy="3554819"/>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32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The Lord is my shepherd;</a:t>
            </a:r>
          </a:p>
          <a:p>
            <a:pPr algn="ctr">
              <a:lnSpc>
                <a:spcPts val="3000"/>
              </a:lnSpc>
            </a:pPr>
            <a:r>
              <a:rPr lang="en-US" sz="4000" dirty="0">
                <a:latin typeface="JasmineUPC" panose="02020603050405020304" pitchFamily="18" charset="-34"/>
                <a:cs typeface="JasmineUPC" panose="02020603050405020304" pitchFamily="18" charset="-34"/>
              </a:rPr>
              <a:t>    I have all that I need.</a:t>
            </a:r>
          </a:p>
          <a:p>
            <a:pPr algn="ctr">
              <a:lnSpc>
                <a:spcPts val="3000"/>
              </a:lnSpc>
            </a:pP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lets me rest in green meadows;</a:t>
            </a:r>
          </a:p>
          <a:p>
            <a:pPr algn="ctr">
              <a:lnSpc>
                <a:spcPts val="3000"/>
              </a:lnSpc>
            </a:pPr>
            <a:r>
              <a:rPr lang="en-US" sz="4000" dirty="0">
                <a:latin typeface="JasmineUPC" panose="02020603050405020304" pitchFamily="18" charset="-34"/>
                <a:cs typeface="JasmineUPC" panose="02020603050405020304" pitchFamily="18" charset="-34"/>
              </a:rPr>
              <a:t>    he leads me beside peaceful streams.</a:t>
            </a:r>
          </a:p>
          <a:p>
            <a:pPr algn="ctr">
              <a:lnSpc>
                <a:spcPts val="3000"/>
              </a:lnSpc>
            </a:pP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renews my strength.</a:t>
            </a:r>
          </a:p>
          <a:p>
            <a:pPr algn="ctr">
              <a:lnSpc>
                <a:spcPts val="3000"/>
              </a:lnSpc>
            </a:pPr>
            <a:r>
              <a:rPr lang="en-US" sz="4000" dirty="0">
                <a:latin typeface="JasmineUPC" panose="02020603050405020304" pitchFamily="18" charset="-34"/>
                <a:cs typeface="JasmineUPC" panose="02020603050405020304" pitchFamily="18" charset="-34"/>
              </a:rPr>
              <a:t>He guides me along right paths,</a:t>
            </a:r>
          </a:p>
          <a:p>
            <a:pPr algn="ctr">
              <a:lnSpc>
                <a:spcPts val="3000"/>
              </a:lnSpc>
            </a:pPr>
            <a:r>
              <a:rPr lang="en-US" sz="4000" dirty="0">
                <a:latin typeface="JasmineUPC" panose="02020603050405020304" pitchFamily="18" charset="-34"/>
                <a:cs typeface="JasmineUPC" panose="02020603050405020304" pitchFamily="18" charset="-34"/>
              </a:rPr>
              <a:t>    bringing honor to his name</a:t>
            </a:r>
            <a:r>
              <a:rPr lang="en-US" sz="4000" dirty="0" smtClean="0">
                <a:latin typeface="JasmineUPC" panose="02020603050405020304" pitchFamily="18" charset="-34"/>
                <a:cs typeface="JasmineUPC" panose="02020603050405020304" pitchFamily="18" charset="-34"/>
              </a:rPr>
              <a:t>.</a:t>
            </a:r>
          </a:p>
          <a:p>
            <a:pPr algn="ctr">
              <a:lnSpc>
                <a:spcPts val="3000"/>
              </a:lnSpc>
            </a:pPr>
            <a:endParaRPr lang="en-US" sz="4000" dirty="0">
              <a:latin typeface="JasmineUPC" panose="02020603050405020304" pitchFamily="18" charset="-34"/>
              <a:cs typeface="JasmineUPC" panose="02020603050405020304" pitchFamily="18" charset="-34"/>
            </a:endParaRPr>
          </a:p>
          <a:p>
            <a:pPr algn="ctr">
              <a:lnSpc>
                <a:spcPts val="3000"/>
              </a:lnSpc>
            </a:pPr>
            <a:r>
              <a:rPr lang="en-US" sz="1200" dirty="0" smtClean="0">
                <a:latin typeface="Augustus" pitchFamily="2" charset="0"/>
                <a:cs typeface="JasmineUPC" panose="02020603050405020304" pitchFamily="18" charset="-34"/>
              </a:rPr>
              <a:t>Psalm 23:1-3</a:t>
            </a:r>
            <a:endParaRPr lang="en-US" sz="32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29730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971550"/>
            <a:ext cx="6000750" cy="288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52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6011</TotalTime>
  <Words>515</Words>
  <Application>Microsoft Office PowerPoint</Application>
  <PresentationFormat>On-screen Show (16:9)</PresentationFormat>
  <Paragraphs>82</Paragraphs>
  <Slides>43</Slides>
  <Notes>1</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Office Theme</vt:lpstr>
      <vt:lpstr>1_Office Theme</vt:lpstr>
      <vt:lpstr>3_Office Theme</vt:lpstr>
      <vt:lpstr>4_Office Theme</vt:lpstr>
      <vt:lpstr>5_Office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37</cp:revision>
  <dcterms:created xsi:type="dcterms:W3CDTF">2018-07-18T00:14:39Z</dcterms:created>
  <dcterms:modified xsi:type="dcterms:W3CDTF">2018-08-23T22:02:20Z</dcterms:modified>
</cp:coreProperties>
</file>