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7" r:id="rId4"/>
    <p:sldId id="299" r:id="rId5"/>
    <p:sldId id="256" r:id="rId6"/>
    <p:sldId id="259" r:id="rId7"/>
    <p:sldId id="258" r:id="rId8"/>
    <p:sldId id="261" r:id="rId9"/>
    <p:sldId id="260" r:id="rId10"/>
    <p:sldId id="262" r:id="rId11"/>
    <p:sldId id="263" r:id="rId12"/>
    <p:sldId id="264" r:id="rId13"/>
    <p:sldId id="266" r:id="rId14"/>
    <p:sldId id="268" r:id="rId15"/>
    <p:sldId id="267" r:id="rId16"/>
    <p:sldId id="271" r:id="rId17"/>
    <p:sldId id="270" r:id="rId18"/>
    <p:sldId id="275" r:id="rId19"/>
    <p:sldId id="272" r:id="rId20"/>
    <p:sldId id="273" r:id="rId21"/>
    <p:sldId id="274" r:id="rId22"/>
    <p:sldId id="276" r:id="rId23"/>
    <p:sldId id="277" r:id="rId24"/>
    <p:sldId id="269" r:id="rId25"/>
    <p:sldId id="278" r:id="rId26"/>
    <p:sldId id="279" r:id="rId27"/>
    <p:sldId id="280" r:id="rId28"/>
    <p:sldId id="281" r:id="rId29"/>
    <p:sldId id="282" r:id="rId30"/>
    <p:sldId id="283" r:id="rId31"/>
    <p:sldId id="285" r:id="rId32"/>
    <p:sldId id="284" r:id="rId33"/>
    <p:sldId id="286" r:id="rId34"/>
    <p:sldId id="287" r:id="rId35"/>
    <p:sldId id="288" r:id="rId36"/>
    <p:sldId id="289" r:id="rId37"/>
    <p:sldId id="290" r:id="rId38"/>
    <p:sldId id="291" r:id="rId39"/>
    <p:sldId id="292" r:id="rId40"/>
    <p:sldId id="293" r:id="rId41"/>
    <p:sldId id="294" r:id="rId42"/>
    <p:sldId id="295" r:id="rId43"/>
    <p:sldId id="298" r:id="rId44"/>
    <p:sldId id="297" r:id="rId45"/>
    <p:sldId id="296"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1"/>
  </p:normalViewPr>
  <p:slideViewPr>
    <p:cSldViewPr>
      <p:cViewPr varScale="1">
        <p:scale>
          <a:sx n="135" d="100"/>
          <a:sy n="135" d="100"/>
        </p:scale>
        <p:origin x="42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3564094"/>
            <a:ext cx="9144000" cy="158472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6" y="0"/>
            <a:ext cx="3038475" cy="51435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2503170"/>
            <a:ext cx="6480048" cy="172593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158609"/>
            <a:ext cx="6480048" cy="131445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BD9D28F-BBA2-45FA-9A0A-AB5EE3D7C3E1}" type="datetimeFigureOut">
              <a:rPr lang="en-US" smtClean="0"/>
              <a:t>6/7/18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30EB70A-B379-4C00-A51D-23559370D22B}"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BD9D28F-BBA2-45FA-9A0A-AB5EE3D7C3E1}" type="datetimeFigureOut">
              <a:rPr lang="en-US" smtClean="0"/>
              <a:t>6/7/18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EB70A-B379-4C00-A51D-23559370D2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BD9D28F-BBA2-45FA-9A0A-AB5EE3D7C3E1}" type="datetimeFigureOut">
              <a:rPr lang="en-US" smtClean="0"/>
              <a:t>6/7/18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EB70A-B379-4C00-A51D-23559370D2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762BA-374E-A34D-8302-67E2825D5D6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BB30740-8D27-EB42-AD83-C8549BDB8C5C}"/>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0413F59-4293-464E-8C10-19406A12F19A}"/>
              </a:ext>
            </a:extLst>
          </p:cNvPr>
          <p:cNvSpPr>
            <a:spLocks noGrp="1"/>
          </p:cNvSpPr>
          <p:nvPr>
            <p:ph type="dt" sz="half" idx="10"/>
          </p:nvPr>
        </p:nvSpPr>
        <p:spPr/>
        <p:txBody>
          <a:bodyPr/>
          <a:lstStyle/>
          <a:p>
            <a:fld id="{1286B65A-6A9A-E343-AD85-8CA88A3E13C1}" type="datetimeFigureOut">
              <a:rPr lang="en-US" smtClean="0">
                <a:solidFill>
                  <a:prstClr val="black">
                    <a:tint val="75000"/>
                  </a:prstClr>
                </a:solidFill>
              </a:rPr>
              <a:pPr/>
              <a:t>6/7/18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3AAA5DC-929D-364E-A427-176EA9806F1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54443FF-967E-E34A-A1CF-4F1477F2A1B2}"/>
              </a:ext>
            </a:extLst>
          </p:cNvPr>
          <p:cNvSpPr>
            <a:spLocks noGrp="1"/>
          </p:cNvSpPr>
          <p:nvPr>
            <p:ph type="sldNum" sz="quarter" idx="12"/>
          </p:nvPr>
        </p:nvSpPr>
        <p:spPr/>
        <p:txBody>
          <a:bodyPr/>
          <a:lstStyle/>
          <a:p>
            <a:fld id="{A86ADD46-259C-3241-A919-ABBE9E534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621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3B1-B692-4542-B88F-E4E10F2EFB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800B77-2EAC-4748-8714-92A4B3F3F6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A27B1-897A-A34C-9DE8-30599ECF8A3F}"/>
              </a:ext>
            </a:extLst>
          </p:cNvPr>
          <p:cNvSpPr>
            <a:spLocks noGrp="1"/>
          </p:cNvSpPr>
          <p:nvPr>
            <p:ph type="dt" sz="half" idx="10"/>
          </p:nvPr>
        </p:nvSpPr>
        <p:spPr/>
        <p:txBody>
          <a:bodyPr/>
          <a:lstStyle/>
          <a:p>
            <a:fld id="{1286B65A-6A9A-E343-AD85-8CA88A3E13C1}" type="datetimeFigureOut">
              <a:rPr lang="en-US" smtClean="0">
                <a:solidFill>
                  <a:prstClr val="black">
                    <a:tint val="75000"/>
                  </a:prstClr>
                </a:solidFill>
              </a:rPr>
              <a:pPr/>
              <a:t>6/7/18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EA5F72-112A-D043-B9F7-C0F284A8ED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0B6E202-762C-9548-B8FE-DBC8E1CDAE14}"/>
              </a:ext>
            </a:extLst>
          </p:cNvPr>
          <p:cNvSpPr>
            <a:spLocks noGrp="1"/>
          </p:cNvSpPr>
          <p:nvPr>
            <p:ph type="sldNum" sz="quarter" idx="12"/>
          </p:nvPr>
        </p:nvSpPr>
        <p:spPr/>
        <p:txBody>
          <a:bodyPr/>
          <a:lstStyle/>
          <a:p>
            <a:fld id="{A86ADD46-259C-3241-A919-ABBE9E534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250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3DADA-B6C1-C04C-AAE2-9E2A872E282B}"/>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518B77D-FA6C-2943-9A85-7D77BE152055}"/>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35303C8-8D0E-474D-8108-427FCBA8E761}"/>
              </a:ext>
            </a:extLst>
          </p:cNvPr>
          <p:cNvSpPr>
            <a:spLocks noGrp="1"/>
          </p:cNvSpPr>
          <p:nvPr>
            <p:ph type="dt" sz="half" idx="10"/>
          </p:nvPr>
        </p:nvSpPr>
        <p:spPr/>
        <p:txBody>
          <a:bodyPr/>
          <a:lstStyle/>
          <a:p>
            <a:fld id="{1286B65A-6A9A-E343-AD85-8CA88A3E13C1}" type="datetimeFigureOut">
              <a:rPr lang="en-US" smtClean="0">
                <a:solidFill>
                  <a:prstClr val="black">
                    <a:tint val="75000"/>
                  </a:prstClr>
                </a:solidFill>
              </a:rPr>
              <a:pPr/>
              <a:t>6/7/18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726BF4-5EC3-2748-BB0C-18322EE9302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D61268-7258-7144-8907-721FABBCF297}"/>
              </a:ext>
            </a:extLst>
          </p:cNvPr>
          <p:cNvSpPr>
            <a:spLocks noGrp="1"/>
          </p:cNvSpPr>
          <p:nvPr>
            <p:ph type="sldNum" sz="quarter" idx="12"/>
          </p:nvPr>
        </p:nvSpPr>
        <p:spPr/>
        <p:txBody>
          <a:bodyPr/>
          <a:lstStyle/>
          <a:p>
            <a:fld id="{A86ADD46-259C-3241-A919-ABBE9E534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808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C870A-D540-B945-939B-9DF791C210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F5A3B5-CDBE-9F40-941F-3673C8BA0431}"/>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1514F2-20CD-6545-9BD6-5200A9A4FBE9}"/>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AD3059-A423-434E-AE06-7092BDA151D5}"/>
              </a:ext>
            </a:extLst>
          </p:cNvPr>
          <p:cNvSpPr>
            <a:spLocks noGrp="1"/>
          </p:cNvSpPr>
          <p:nvPr>
            <p:ph type="dt" sz="half" idx="10"/>
          </p:nvPr>
        </p:nvSpPr>
        <p:spPr/>
        <p:txBody>
          <a:bodyPr/>
          <a:lstStyle/>
          <a:p>
            <a:fld id="{1286B65A-6A9A-E343-AD85-8CA88A3E13C1}" type="datetimeFigureOut">
              <a:rPr lang="en-US" smtClean="0">
                <a:solidFill>
                  <a:prstClr val="black">
                    <a:tint val="75000"/>
                  </a:prstClr>
                </a:solidFill>
              </a:rPr>
              <a:pPr/>
              <a:t>6/7/18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76372AD-00E8-DB4C-B3E0-FE51D33352C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529B11-8C32-0846-A09B-594E37A78C67}"/>
              </a:ext>
            </a:extLst>
          </p:cNvPr>
          <p:cNvSpPr>
            <a:spLocks noGrp="1"/>
          </p:cNvSpPr>
          <p:nvPr>
            <p:ph type="sldNum" sz="quarter" idx="12"/>
          </p:nvPr>
        </p:nvSpPr>
        <p:spPr/>
        <p:txBody>
          <a:bodyPr/>
          <a:lstStyle/>
          <a:p>
            <a:fld id="{A86ADD46-259C-3241-A919-ABBE9E534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817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FE3CE-5470-5D4A-ADF4-9B25621FC74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74953B-F945-204A-84F0-8228177C63D2}"/>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DC5222B-09F9-9C40-A940-98F052FCB61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C04F13-0260-1B48-8941-9FDC1944EF90}"/>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66E8054-4E97-D249-A738-06C40D5047B4}"/>
              </a:ext>
            </a:extLst>
          </p:cNvPr>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30E5F9-F874-1A4C-8A6D-79E5BD23BC37}"/>
              </a:ext>
            </a:extLst>
          </p:cNvPr>
          <p:cNvSpPr>
            <a:spLocks noGrp="1"/>
          </p:cNvSpPr>
          <p:nvPr>
            <p:ph type="dt" sz="half" idx="10"/>
          </p:nvPr>
        </p:nvSpPr>
        <p:spPr/>
        <p:txBody>
          <a:bodyPr/>
          <a:lstStyle/>
          <a:p>
            <a:fld id="{1286B65A-6A9A-E343-AD85-8CA88A3E13C1}" type="datetimeFigureOut">
              <a:rPr lang="en-US" smtClean="0">
                <a:solidFill>
                  <a:prstClr val="black">
                    <a:tint val="75000"/>
                  </a:prstClr>
                </a:solidFill>
              </a:rPr>
              <a:pPr/>
              <a:t>6/7/18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838F15F-66F3-BF4E-AB51-B4D7F377619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B5B9A96-EFCF-474F-B853-DCB9B306F864}"/>
              </a:ext>
            </a:extLst>
          </p:cNvPr>
          <p:cNvSpPr>
            <a:spLocks noGrp="1"/>
          </p:cNvSpPr>
          <p:nvPr>
            <p:ph type="sldNum" sz="quarter" idx="12"/>
          </p:nvPr>
        </p:nvSpPr>
        <p:spPr/>
        <p:txBody>
          <a:bodyPr/>
          <a:lstStyle/>
          <a:p>
            <a:fld id="{A86ADD46-259C-3241-A919-ABBE9E534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684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93EF0-7A85-F449-A445-DACFFB438C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8EC29F-32B3-BD47-BE27-FCB495CF8131}"/>
              </a:ext>
            </a:extLst>
          </p:cNvPr>
          <p:cNvSpPr>
            <a:spLocks noGrp="1"/>
          </p:cNvSpPr>
          <p:nvPr>
            <p:ph type="dt" sz="half" idx="10"/>
          </p:nvPr>
        </p:nvSpPr>
        <p:spPr/>
        <p:txBody>
          <a:bodyPr/>
          <a:lstStyle/>
          <a:p>
            <a:fld id="{1286B65A-6A9A-E343-AD85-8CA88A3E13C1}" type="datetimeFigureOut">
              <a:rPr lang="en-US" smtClean="0">
                <a:solidFill>
                  <a:prstClr val="black">
                    <a:tint val="75000"/>
                  </a:prstClr>
                </a:solidFill>
              </a:rPr>
              <a:pPr/>
              <a:t>6/7/18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077E350-B1D0-0248-9DDC-281AD75DE8A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FE7355C-02C1-9C45-B35C-3B947F8BA3E0}"/>
              </a:ext>
            </a:extLst>
          </p:cNvPr>
          <p:cNvSpPr>
            <a:spLocks noGrp="1"/>
          </p:cNvSpPr>
          <p:nvPr>
            <p:ph type="sldNum" sz="quarter" idx="12"/>
          </p:nvPr>
        </p:nvSpPr>
        <p:spPr/>
        <p:txBody>
          <a:bodyPr/>
          <a:lstStyle/>
          <a:p>
            <a:fld id="{A86ADD46-259C-3241-A919-ABBE9E534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960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2A9C6F-844A-6243-85F4-EBAB6BCE3695}"/>
              </a:ext>
            </a:extLst>
          </p:cNvPr>
          <p:cNvSpPr>
            <a:spLocks noGrp="1"/>
          </p:cNvSpPr>
          <p:nvPr>
            <p:ph type="dt" sz="half" idx="10"/>
          </p:nvPr>
        </p:nvSpPr>
        <p:spPr/>
        <p:txBody>
          <a:bodyPr/>
          <a:lstStyle/>
          <a:p>
            <a:fld id="{1286B65A-6A9A-E343-AD85-8CA88A3E13C1}" type="datetimeFigureOut">
              <a:rPr lang="en-US" smtClean="0">
                <a:solidFill>
                  <a:prstClr val="black">
                    <a:tint val="75000"/>
                  </a:prstClr>
                </a:solidFill>
              </a:rPr>
              <a:pPr/>
              <a:t>6/7/18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F330151-4A51-054C-B3CB-FB2440EE5DD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EEC2B23-C898-6045-B6DF-A743FF4EE46F}"/>
              </a:ext>
            </a:extLst>
          </p:cNvPr>
          <p:cNvSpPr>
            <a:spLocks noGrp="1"/>
          </p:cNvSpPr>
          <p:nvPr>
            <p:ph type="sldNum" sz="quarter" idx="12"/>
          </p:nvPr>
        </p:nvSpPr>
        <p:spPr/>
        <p:txBody>
          <a:bodyPr/>
          <a:lstStyle/>
          <a:p>
            <a:fld id="{A86ADD46-259C-3241-A919-ABBE9E534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135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D61E3-DFD5-0D42-AADA-AB5FFD58D7F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BC3B4B0-DCDB-FF41-97DF-628B36214A2D}"/>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BB730E-B1C5-E64F-BD1B-8913C6FCAF6D}"/>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2034B326-C579-7C48-9A51-B3EAF436B525}"/>
              </a:ext>
            </a:extLst>
          </p:cNvPr>
          <p:cNvSpPr>
            <a:spLocks noGrp="1"/>
          </p:cNvSpPr>
          <p:nvPr>
            <p:ph type="dt" sz="half" idx="10"/>
          </p:nvPr>
        </p:nvSpPr>
        <p:spPr/>
        <p:txBody>
          <a:bodyPr/>
          <a:lstStyle/>
          <a:p>
            <a:fld id="{1286B65A-6A9A-E343-AD85-8CA88A3E13C1}" type="datetimeFigureOut">
              <a:rPr lang="en-US" smtClean="0">
                <a:solidFill>
                  <a:prstClr val="black">
                    <a:tint val="75000"/>
                  </a:prstClr>
                </a:solidFill>
              </a:rPr>
              <a:pPr/>
              <a:t>6/7/18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3CD9FBC-FC9D-0547-BBCF-D5528B84BF0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F8D9A-AEF3-F244-AE63-48562907D003}"/>
              </a:ext>
            </a:extLst>
          </p:cNvPr>
          <p:cNvSpPr>
            <a:spLocks noGrp="1"/>
          </p:cNvSpPr>
          <p:nvPr>
            <p:ph type="sldNum" sz="quarter" idx="12"/>
          </p:nvPr>
        </p:nvSpPr>
        <p:spPr/>
        <p:txBody>
          <a:bodyPr/>
          <a:lstStyle/>
          <a:p>
            <a:fld id="{A86ADD46-259C-3241-A919-ABBE9E534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52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BD9D28F-BBA2-45FA-9A0A-AB5EE3D7C3E1}" type="datetimeFigureOut">
              <a:rPr lang="en-US" smtClean="0"/>
              <a:t>6/7/18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EB70A-B379-4C00-A51D-23559370D2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61171-B95A-984B-8A27-322AA4A7697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7DA817F-2B34-E442-AC9D-0EB58466C5C7}"/>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1CB45FA2-945A-5D47-A996-173009EC143C}"/>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D875EE34-478D-DA49-B138-3AE8B0F59FD1}"/>
              </a:ext>
            </a:extLst>
          </p:cNvPr>
          <p:cNvSpPr>
            <a:spLocks noGrp="1"/>
          </p:cNvSpPr>
          <p:nvPr>
            <p:ph type="dt" sz="half" idx="10"/>
          </p:nvPr>
        </p:nvSpPr>
        <p:spPr/>
        <p:txBody>
          <a:bodyPr/>
          <a:lstStyle/>
          <a:p>
            <a:fld id="{1286B65A-6A9A-E343-AD85-8CA88A3E13C1}" type="datetimeFigureOut">
              <a:rPr lang="en-US" smtClean="0">
                <a:solidFill>
                  <a:prstClr val="black">
                    <a:tint val="75000"/>
                  </a:prstClr>
                </a:solidFill>
              </a:rPr>
              <a:pPr/>
              <a:t>6/7/18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6AAA969-3F76-FF47-BADF-D53786A067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F5A433-8D21-0E45-AA81-678AA5BA68AE}"/>
              </a:ext>
            </a:extLst>
          </p:cNvPr>
          <p:cNvSpPr>
            <a:spLocks noGrp="1"/>
          </p:cNvSpPr>
          <p:nvPr>
            <p:ph type="sldNum" sz="quarter" idx="12"/>
          </p:nvPr>
        </p:nvSpPr>
        <p:spPr/>
        <p:txBody>
          <a:bodyPr/>
          <a:lstStyle/>
          <a:p>
            <a:fld id="{A86ADD46-259C-3241-A919-ABBE9E534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2560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327AA-18C6-5943-B5F7-7B2EE2D446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A227E6-8F53-8744-97F5-3BE77954F6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E74CAB-E32C-F047-B2C1-4C3FF495C868}"/>
              </a:ext>
            </a:extLst>
          </p:cNvPr>
          <p:cNvSpPr>
            <a:spLocks noGrp="1"/>
          </p:cNvSpPr>
          <p:nvPr>
            <p:ph type="dt" sz="half" idx="10"/>
          </p:nvPr>
        </p:nvSpPr>
        <p:spPr/>
        <p:txBody>
          <a:bodyPr/>
          <a:lstStyle/>
          <a:p>
            <a:fld id="{1286B65A-6A9A-E343-AD85-8CA88A3E13C1}" type="datetimeFigureOut">
              <a:rPr lang="en-US" smtClean="0">
                <a:solidFill>
                  <a:prstClr val="black">
                    <a:tint val="75000"/>
                  </a:prstClr>
                </a:solidFill>
              </a:rPr>
              <a:pPr/>
              <a:t>6/7/18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8D8C61A-D535-A84A-9B1E-6C90EA28C16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5E69F4E-1C9D-2C4B-B38B-D800871FBF48}"/>
              </a:ext>
            </a:extLst>
          </p:cNvPr>
          <p:cNvSpPr>
            <a:spLocks noGrp="1"/>
          </p:cNvSpPr>
          <p:nvPr>
            <p:ph type="sldNum" sz="quarter" idx="12"/>
          </p:nvPr>
        </p:nvSpPr>
        <p:spPr/>
        <p:txBody>
          <a:bodyPr/>
          <a:lstStyle/>
          <a:p>
            <a:fld id="{A86ADD46-259C-3241-A919-ABBE9E534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576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8B11A4-B7D4-ED46-8232-4B400B456583}"/>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577BDD-6CD1-F741-B47C-64CBFCA42CB8}"/>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E74014-37CD-F544-939E-2F6E2256257A}"/>
              </a:ext>
            </a:extLst>
          </p:cNvPr>
          <p:cNvSpPr>
            <a:spLocks noGrp="1"/>
          </p:cNvSpPr>
          <p:nvPr>
            <p:ph type="dt" sz="half" idx="10"/>
          </p:nvPr>
        </p:nvSpPr>
        <p:spPr/>
        <p:txBody>
          <a:bodyPr/>
          <a:lstStyle/>
          <a:p>
            <a:fld id="{1286B65A-6A9A-E343-AD85-8CA88A3E13C1}" type="datetimeFigureOut">
              <a:rPr lang="en-US" smtClean="0">
                <a:solidFill>
                  <a:prstClr val="black">
                    <a:tint val="75000"/>
                  </a:prstClr>
                </a:solidFill>
              </a:rPr>
              <a:pPr/>
              <a:t>6/7/18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C907F13-CC84-9347-8F1B-62AF11E4C59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2D59DC-1B1A-2240-8648-884C04EA5DB7}"/>
              </a:ext>
            </a:extLst>
          </p:cNvPr>
          <p:cNvSpPr>
            <a:spLocks noGrp="1"/>
          </p:cNvSpPr>
          <p:nvPr>
            <p:ph type="sldNum" sz="quarter" idx="12"/>
          </p:nvPr>
        </p:nvSpPr>
        <p:spPr/>
        <p:txBody>
          <a:bodyPr/>
          <a:lstStyle/>
          <a:p>
            <a:fld id="{A86ADD46-259C-3241-A919-ABBE9E534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948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3564094"/>
            <a:ext cx="9144000" cy="158472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8" name="Freeform 7"/>
          <p:cNvSpPr>
            <a:spLocks/>
          </p:cNvSpPr>
          <p:nvPr/>
        </p:nvSpPr>
        <p:spPr bwMode="auto">
          <a:xfrm>
            <a:off x="6105526" y="0"/>
            <a:ext cx="3038475" cy="51435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Title 8"/>
          <p:cNvSpPr>
            <a:spLocks noGrp="1"/>
          </p:cNvSpPr>
          <p:nvPr>
            <p:ph type="ctrTitle"/>
          </p:nvPr>
        </p:nvSpPr>
        <p:spPr>
          <a:xfrm>
            <a:off x="429064" y="2503170"/>
            <a:ext cx="6480048" cy="172593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158609"/>
            <a:ext cx="6480048" cy="131445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BD9D28F-BBA2-45FA-9A0A-AB5EE3D7C3E1}" type="datetimeFigureOut">
              <a:rPr lang="en-US" smtClean="0">
                <a:solidFill>
                  <a:srgbClr val="F8F8F8">
                    <a:shade val="50000"/>
                  </a:srgbClr>
                </a:solidFill>
              </a:rPr>
              <a:pPr/>
              <a:t>6/7/18</a:t>
            </a:fld>
            <a:endParaRPr lang="en-US">
              <a:solidFill>
                <a:srgbClr val="F8F8F8">
                  <a:shade val="50000"/>
                </a:srgbClr>
              </a:solidFill>
            </a:endParaRPr>
          </a:p>
        </p:txBody>
      </p:sp>
      <p:sp>
        <p:nvSpPr>
          <p:cNvPr id="19" name="Footer Placeholder 18"/>
          <p:cNvSpPr>
            <a:spLocks noGrp="1"/>
          </p:cNvSpPr>
          <p:nvPr>
            <p:ph type="ftr" sz="quarter" idx="11"/>
          </p:nvPr>
        </p:nvSpPr>
        <p:spPr/>
        <p:txBody>
          <a:bodyPr/>
          <a:lstStyle/>
          <a:p>
            <a:endParaRPr lang="en-US">
              <a:solidFill>
                <a:srgbClr val="F8F8F8">
                  <a:shade val="50000"/>
                </a:srgbClr>
              </a:solidFill>
            </a:endParaRPr>
          </a:p>
        </p:txBody>
      </p:sp>
      <p:sp>
        <p:nvSpPr>
          <p:cNvPr id="27" name="Slide Number Placeholder 26"/>
          <p:cNvSpPr>
            <a:spLocks noGrp="1"/>
          </p:cNvSpPr>
          <p:nvPr>
            <p:ph type="sldNum" sz="quarter" idx="12"/>
          </p:nvPr>
        </p:nvSpPr>
        <p:spPr/>
        <p:txBody>
          <a:bodyPr/>
          <a:lstStyle/>
          <a:p>
            <a:fld id="{B30EB70A-B379-4C00-A51D-23559370D22B}" type="slidenum">
              <a:rPr lang="en-US" smtClean="0">
                <a:solidFill>
                  <a:srgbClr val="F8F8F8">
                    <a:shade val="50000"/>
                  </a:srgbClr>
                </a:solidFill>
              </a:rPr>
              <a:pPr/>
              <a:t>‹#›</a:t>
            </a:fld>
            <a:endParaRPr lang="en-US">
              <a:solidFill>
                <a:srgbClr val="F8F8F8">
                  <a:shade val="50000"/>
                </a:srgbClr>
              </a:solidFill>
            </a:endParaRPr>
          </a:p>
        </p:txBody>
      </p:sp>
    </p:spTree>
    <p:extLst>
      <p:ext uri="{BB962C8B-B14F-4D97-AF65-F5344CB8AC3E}">
        <p14:creationId xmlns:p14="http://schemas.microsoft.com/office/powerpoint/2010/main" val="1620833665"/>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BD9D28F-BBA2-45FA-9A0A-AB5EE3D7C3E1}" type="datetimeFigureOut">
              <a:rPr lang="en-US" smtClean="0">
                <a:solidFill>
                  <a:srgbClr val="F8F8F8">
                    <a:shade val="50000"/>
                  </a:srgbClr>
                </a:solidFill>
              </a:rPr>
              <a:pPr/>
              <a:t>6/7/18</a:t>
            </a:fld>
            <a:endParaRPr lang="en-US">
              <a:solidFill>
                <a:srgbClr val="F8F8F8">
                  <a:shade val="50000"/>
                </a:srgbClr>
              </a:solidFill>
            </a:endParaRPr>
          </a:p>
        </p:txBody>
      </p:sp>
      <p:sp>
        <p:nvSpPr>
          <p:cNvPr id="5" name="Footer Placeholder 4"/>
          <p:cNvSpPr>
            <a:spLocks noGrp="1"/>
          </p:cNvSpPr>
          <p:nvPr>
            <p:ph type="ftr" sz="quarter" idx="11"/>
          </p:nvPr>
        </p:nvSpPr>
        <p:spPr/>
        <p:txBody>
          <a:bodyPr/>
          <a:lstStyle/>
          <a:p>
            <a:endParaRPr lang="en-US">
              <a:solidFill>
                <a:srgbClr val="F8F8F8">
                  <a:shade val="50000"/>
                </a:srgbClr>
              </a:solidFill>
            </a:endParaRPr>
          </a:p>
        </p:txBody>
      </p:sp>
      <p:sp>
        <p:nvSpPr>
          <p:cNvPr id="6" name="Slide Number Placeholder 5"/>
          <p:cNvSpPr>
            <a:spLocks noGrp="1"/>
          </p:cNvSpPr>
          <p:nvPr>
            <p:ph type="sldNum" sz="quarter" idx="12"/>
          </p:nvPr>
        </p:nvSpPr>
        <p:spPr/>
        <p:txBody>
          <a:bodyPr/>
          <a:lstStyle/>
          <a:p>
            <a:fld id="{B30EB70A-B379-4C00-A51D-23559370D22B}" type="slidenum">
              <a:rPr lang="en-US" smtClean="0">
                <a:solidFill>
                  <a:srgbClr val="F8F8F8">
                    <a:shade val="50000"/>
                  </a:srgbClr>
                </a:solidFill>
              </a:rPr>
              <a:pPr/>
              <a:t>‹#›</a:t>
            </a:fld>
            <a:endParaRPr lang="en-US">
              <a:solidFill>
                <a:srgbClr val="F8F8F8">
                  <a:shade val="50000"/>
                </a:srgbClr>
              </a:solidFill>
            </a:endParaRPr>
          </a:p>
        </p:txBody>
      </p:sp>
    </p:spTree>
    <p:extLst>
      <p:ext uri="{BB962C8B-B14F-4D97-AF65-F5344CB8AC3E}">
        <p14:creationId xmlns:p14="http://schemas.microsoft.com/office/powerpoint/2010/main" val="3236688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3564094"/>
            <a:ext cx="9144000" cy="158472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6105526" y="0"/>
            <a:ext cx="3038475" cy="51435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2" name="Title 1"/>
          <p:cNvSpPr>
            <a:spLocks noGrp="1"/>
          </p:cNvSpPr>
          <p:nvPr>
            <p:ph type="title"/>
          </p:nvPr>
        </p:nvSpPr>
        <p:spPr>
          <a:xfrm>
            <a:off x="685800" y="2687878"/>
            <a:ext cx="6629400" cy="1369772"/>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1864350"/>
            <a:ext cx="6629400" cy="800016"/>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BD9D28F-BBA2-45FA-9A0A-AB5EE3D7C3E1}" type="datetimeFigureOut">
              <a:rPr lang="en-US" smtClean="0">
                <a:solidFill>
                  <a:srgbClr val="F8F8F8">
                    <a:shade val="50000"/>
                  </a:srgbClr>
                </a:solidFill>
              </a:rPr>
              <a:pPr/>
              <a:t>6/7/18</a:t>
            </a:fld>
            <a:endParaRPr lang="en-US">
              <a:solidFill>
                <a:srgbClr val="F8F8F8">
                  <a:shade val="50000"/>
                </a:srgbClr>
              </a:solidFill>
            </a:endParaRPr>
          </a:p>
        </p:txBody>
      </p:sp>
      <p:sp>
        <p:nvSpPr>
          <p:cNvPr id="5" name="Footer Placeholder 4"/>
          <p:cNvSpPr>
            <a:spLocks noGrp="1"/>
          </p:cNvSpPr>
          <p:nvPr>
            <p:ph type="ftr" sz="quarter" idx="11"/>
          </p:nvPr>
        </p:nvSpPr>
        <p:spPr/>
        <p:txBody>
          <a:bodyPr/>
          <a:lstStyle/>
          <a:p>
            <a:endParaRPr lang="en-US">
              <a:solidFill>
                <a:srgbClr val="F8F8F8">
                  <a:shade val="50000"/>
                </a:srgbClr>
              </a:solidFill>
            </a:endParaRPr>
          </a:p>
        </p:txBody>
      </p:sp>
      <p:sp>
        <p:nvSpPr>
          <p:cNvPr id="6" name="Slide Number Placeholder 5"/>
          <p:cNvSpPr>
            <a:spLocks noGrp="1"/>
          </p:cNvSpPr>
          <p:nvPr>
            <p:ph type="sldNum" sz="quarter" idx="12"/>
          </p:nvPr>
        </p:nvSpPr>
        <p:spPr/>
        <p:txBody>
          <a:bodyPr/>
          <a:lstStyle/>
          <a:p>
            <a:fld id="{B30EB70A-B379-4C00-A51D-23559370D22B}" type="slidenum">
              <a:rPr lang="en-US" smtClean="0">
                <a:solidFill>
                  <a:srgbClr val="F8F8F8">
                    <a:shade val="50000"/>
                  </a:srgbClr>
                </a:solidFill>
              </a:rPr>
              <a:pPr/>
              <a:t>‹#›</a:t>
            </a:fld>
            <a:endParaRPr lang="en-US">
              <a:solidFill>
                <a:srgbClr val="F8F8F8">
                  <a:shade val="50000"/>
                </a:srgbClr>
              </a:solidFill>
            </a:endParaRPr>
          </a:p>
        </p:txBody>
      </p:sp>
    </p:spTree>
    <p:extLst>
      <p:ext uri="{BB962C8B-B14F-4D97-AF65-F5344CB8AC3E}">
        <p14:creationId xmlns:p14="http://schemas.microsoft.com/office/powerpoint/2010/main" val="542393852"/>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467600" cy="857250"/>
          </a:xfrm>
        </p:spPr>
        <p:txBody>
          <a:bodyPr/>
          <a:lstStyle/>
          <a:p>
            <a:r>
              <a:rPr kumimoji="0" lang="en-US"/>
              <a:t>Click to edit Master title style</a:t>
            </a:r>
          </a:p>
        </p:txBody>
      </p:sp>
      <p:sp>
        <p:nvSpPr>
          <p:cNvPr id="3" name="Content Placeholder 2"/>
          <p:cNvSpPr>
            <a:spLocks noGrp="1"/>
          </p:cNvSpPr>
          <p:nvPr>
            <p:ph sz="half" idx="1"/>
          </p:nvPr>
        </p:nvSpPr>
        <p:spPr>
          <a:xfrm>
            <a:off x="457200" y="1200151"/>
            <a:ext cx="3657600" cy="3394472"/>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200151"/>
            <a:ext cx="3657600" cy="3394472"/>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BD9D28F-BBA2-45FA-9A0A-AB5EE3D7C3E1}" type="datetimeFigureOut">
              <a:rPr lang="en-US" smtClean="0">
                <a:solidFill>
                  <a:srgbClr val="F8F8F8">
                    <a:shade val="50000"/>
                  </a:srgbClr>
                </a:solidFill>
              </a:rPr>
              <a:pPr/>
              <a:t>6/7/18</a:t>
            </a:fld>
            <a:endParaRPr lang="en-US">
              <a:solidFill>
                <a:srgbClr val="F8F8F8">
                  <a:shade val="50000"/>
                </a:srgbClr>
              </a:solidFill>
            </a:endParaRPr>
          </a:p>
        </p:txBody>
      </p:sp>
      <p:sp>
        <p:nvSpPr>
          <p:cNvPr id="6" name="Footer Placeholder 5"/>
          <p:cNvSpPr>
            <a:spLocks noGrp="1"/>
          </p:cNvSpPr>
          <p:nvPr>
            <p:ph type="ftr" sz="quarter" idx="11"/>
          </p:nvPr>
        </p:nvSpPr>
        <p:spPr/>
        <p:txBody>
          <a:bodyPr/>
          <a:lstStyle/>
          <a:p>
            <a:endParaRPr lang="en-US">
              <a:solidFill>
                <a:srgbClr val="F8F8F8">
                  <a:shade val="50000"/>
                </a:srgbClr>
              </a:solidFill>
            </a:endParaRPr>
          </a:p>
        </p:txBody>
      </p:sp>
      <p:sp>
        <p:nvSpPr>
          <p:cNvPr id="7" name="Slide Number Placeholder 6"/>
          <p:cNvSpPr>
            <a:spLocks noGrp="1"/>
          </p:cNvSpPr>
          <p:nvPr>
            <p:ph type="sldNum" sz="quarter" idx="12"/>
          </p:nvPr>
        </p:nvSpPr>
        <p:spPr/>
        <p:txBody>
          <a:bodyPr/>
          <a:lstStyle/>
          <a:p>
            <a:fld id="{B30EB70A-B379-4C00-A51D-23559370D22B}" type="slidenum">
              <a:rPr lang="en-US" smtClean="0">
                <a:solidFill>
                  <a:srgbClr val="F8F8F8">
                    <a:shade val="50000"/>
                  </a:srgbClr>
                </a:solidFill>
              </a:rPr>
              <a:pPr/>
              <a:t>‹#›</a:t>
            </a:fld>
            <a:endParaRPr lang="en-US">
              <a:solidFill>
                <a:srgbClr val="F8F8F8">
                  <a:shade val="50000"/>
                </a:srgbClr>
              </a:solidFill>
            </a:endParaRPr>
          </a:p>
        </p:txBody>
      </p:sp>
    </p:spTree>
    <p:extLst>
      <p:ext uri="{BB962C8B-B14F-4D97-AF65-F5344CB8AC3E}">
        <p14:creationId xmlns:p14="http://schemas.microsoft.com/office/powerpoint/2010/main" val="3277756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8229600" cy="85725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4114800"/>
            <a:ext cx="4040188" cy="62865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4114800"/>
            <a:ext cx="4041775" cy="62865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137685"/>
            <a:ext cx="4040188" cy="295632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1137685"/>
            <a:ext cx="4041775" cy="295632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BD9D28F-BBA2-45FA-9A0A-AB5EE3D7C3E1}" type="datetimeFigureOut">
              <a:rPr lang="en-US" smtClean="0">
                <a:solidFill>
                  <a:srgbClr val="F8F8F8">
                    <a:shade val="50000"/>
                  </a:srgbClr>
                </a:solidFill>
              </a:rPr>
              <a:pPr/>
              <a:t>6/7/18</a:t>
            </a:fld>
            <a:endParaRPr lang="en-US">
              <a:solidFill>
                <a:srgbClr val="F8F8F8">
                  <a:shade val="50000"/>
                </a:srgbClr>
              </a:solidFill>
            </a:endParaRPr>
          </a:p>
        </p:txBody>
      </p:sp>
      <p:sp>
        <p:nvSpPr>
          <p:cNvPr id="8" name="Footer Placeholder 7"/>
          <p:cNvSpPr>
            <a:spLocks noGrp="1"/>
          </p:cNvSpPr>
          <p:nvPr>
            <p:ph type="ftr" sz="quarter" idx="11"/>
          </p:nvPr>
        </p:nvSpPr>
        <p:spPr/>
        <p:txBody>
          <a:bodyPr/>
          <a:lstStyle/>
          <a:p>
            <a:endParaRPr lang="en-US">
              <a:solidFill>
                <a:srgbClr val="F8F8F8">
                  <a:shade val="50000"/>
                </a:srgbClr>
              </a:solidFill>
            </a:endParaRPr>
          </a:p>
        </p:txBody>
      </p:sp>
      <p:sp>
        <p:nvSpPr>
          <p:cNvPr id="9" name="Slide Number Placeholder 8"/>
          <p:cNvSpPr>
            <a:spLocks noGrp="1"/>
          </p:cNvSpPr>
          <p:nvPr>
            <p:ph type="sldNum" sz="quarter" idx="12"/>
          </p:nvPr>
        </p:nvSpPr>
        <p:spPr/>
        <p:txBody>
          <a:bodyPr/>
          <a:lstStyle/>
          <a:p>
            <a:fld id="{B30EB70A-B379-4C00-A51D-23559370D22B}" type="slidenum">
              <a:rPr lang="en-US" smtClean="0">
                <a:solidFill>
                  <a:srgbClr val="F8F8F8">
                    <a:shade val="50000"/>
                  </a:srgbClr>
                </a:solidFill>
              </a:rPr>
              <a:pPr/>
              <a:t>‹#›</a:t>
            </a:fld>
            <a:endParaRPr lang="en-US">
              <a:solidFill>
                <a:srgbClr val="F8F8F8">
                  <a:shade val="50000"/>
                </a:srgbClr>
              </a:solidFill>
            </a:endParaRPr>
          </a:p>
        </p:txBody>
      </p:sp>
    </p:spTree>
    <p:extLst>
      <p:ext uri="{BB962C8B-B14F-4D97-AF65-F5344CB8AC3E}">
        <p14:creationId xmlns:p14="http://schemas.microsoft.com/office/powerpoint/2010/main" val="3598828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7470648" cy="85725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1BD9D28F-BBA2-45FA-9A0A-AB5EE3D7C3E1}" type="datetimeFigureOut">
              <a:rPr lang="en-US" smtClean="0">
                <a:solidFill>
                  <a:srgbClr val="F8F8F8">
                    <a:shade val="50000"/>
                  </a:srgbClr>
                </a:solidFill>
              </a:rPr>
              <a:pPr/>
              <a:t>6/7/18</a:t>
            </a:fld>
            <a:endParaRPr lang="en-US">
              <a:solidFill>
                <a:srgbClr val="F8F8F8">
                  <a:shade val="50000"/>
                </a:srgbClr>
              </a:solidFill>
            </a:endParaRPr>
          </a:p>
        </p:txBody>
      </p:sp>
      <p:sp>
        <p:nvSpPr>
          <p:cNvPr id="8" name="Slide Number Placeholder 7"/>
          <p:cNvSpPr>
            <a:spLocks noGrp="1"/>
          </p:cNvSpPr>
          <p:nvPr>
            <p:ph type="sldNum" sz="quarter" idx="11"/>
          </p:nvPr>
        </p:nvSpPr>
        <p:spPr/>
        <p:txBody>
          <a:bodyPr/>
          <a:lstStyle/>
          <a:p>
            <a:fld id="{B30EB70A-B379-4C00-A51D-23559370D22B}" type="slidenum">
              <a:rPr lang="en-US" smtClean="0">
                <a:solidFill>
                  <a:srgbClr val="F8F8F8">
                    <a:shade val="50000"/>
                  </a:srgbClr>
                </a:solidFill>
              </a:rPr>
              <a:pPr/>
              <a:t>‹#›</a:t>
            </a:fld>
            <a:endParaRPr lang="en-US">
              <a:solidFill>
                <a:srgbClr val="F8F8F8">
                  <a:shade val="50000"/>
                </a:srgbClr>
              </a:solidFill>
            </a:endParaRPr>
          </a:p>
        </p:txBody>
      </p:sp>
      <p:sp>
        <p:nvSpPr>
          <p:cNvPr id="9" name="Footer Placeholder 8"/>
          <p:cNvSpPr>
            <a:spLocks noGrp="1"/>
          </p:cNvSpPr>
          <p:nvPr>
            <p:ph type="ftr" sz="quarter" idx="12"/>
          </p:nvPr>
        </p:nvSpPr>
        <p:spPr/>
        <p:txBody>
          <a:bodyPr/>
          <a:lstStyle/>
          <a:p>
            <a:endParaRPr lang="en-US">
              <a:solidFill>
                <a:srgbClr val="F8F8F8">
                  <a:shade val="50000"/>
                </a:srgbClr>
              </a:solidFill>
            </a:endParaRPr>
          </a:p>
        </p:txBody>
      </p:sp>
    </p:spTree>
    <p:extLst>
      <p:ext uri="{BB962C8B-B14F-4D97-AF65-F5344CB8AC3E}">
        <p14:creationId xmlns:p14="http://schemas.microsoft.com/office/powerpoint/2010/main" val="691131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9D28F-BBA2-45FA-9A0A-AB5EE3D7C3E1}" type="datetimeFigureOut">
              <a:rPr lang="en-US" smtClean="0">
                <a:solidFill>
                  <a:srgbClr val="F8F8F8">
                    <a:shade val="50000"/>
                  </a:srgbClr>
                </a:solidFill>
              </a:rPr>
              <a:pPr/>
              <a:t>6/7/18</a:t>
            </a:fld>
            <a:endParaRPr lang="en-US">
              <a:solidFill>
                <a:srgbClr val="F8F8F8">
                  <a:shade val="50000"/>
                </a:srgbClr>
              </a:solidFill>
            </a:endParaRPr>
          </a:p>
        </p:txBody>
      </p:sp>
      <p:sp>
        <p:nvSpPr>
          <p:cNvPr id="3" name="Footer Placeholder 2"/>
          <p:cNvSpPr>
            <a:spLocks noGrp="1"/>
          </p:cNvSpPr>
          <p:nvPr>
            <p:ph type="ftr" sz="quarter" idx="11"/>
          </p:nvPr>
        </p:nvSpPr>
        <p:spPr/>
        <p:txBody>
          <a:bodyPr/>
          <a:lstStyle/>
          <a:p>
            <a:endParaRPr lang="en-US">
              <a:solidFill>
                <a:srgbClr val="F8F8F8">
                  <a:shade val="50000"/>
                </a:srgbClr>
              </a:solidFill>
            </a:endParaRPr>
          </a:p>
        </p:txBody>
      </p:sp>
      <p:sp>
        <p:nvSpPr>
          <p:cNvPr id="4" name="Slide Number Placeholder 3"/>
          <p:cNvSpPr>
            <a:spLocks noGrp="1"/>
          </p:cNvSpPr>
          <p:nvPr>
            <p:ph type="sldNum" sz="quarter" idx="12"/>
          </p:nvPr>
        </p:nvSpPr>
        <p:spPr/>
        <p:txBody>
          <a:bodyPr/>
          <a:lstStyle/>
          <a:p>
            <a:fld id="{B30EB70A-B379-4C00-A51D-23559370D22B}" type="slidenum">
              <a:rPr lang="en-US" smtClean="0">
                <a:solidFill>
                  <a:srgbClr val="F8F8F8">
                    <a:shade val="50000"/>
                  </a:srgbClr>
                </a:solidFill>
              </a:rPr>
              <a:pPr/>
              <a:t>‹#›</a:t>
            </a:fld>
            <a:endParaRPr lang="en-US">
              <a:solidFill>
                <a:srgbClr val="F8F8F8">
                  <a:shade val="50000"/>
                </a:srgbClr>
              </a:solidFill>
            </a:endParaRPr>
          </a:p>
        </p:txBody>
      </p:sp>
    </p:spTree>
    <p:extLst>
      <p:ext uri="{BB962C8B-B14F-4D97-AF65-F5344CB8AC3E}">
        <p14:creationId xmlns:p14="http://schemas.microsoft.com/office/powerpoint/2010/main" val="1939971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3564094"/>
            <a:ext cx="9144000" cy="158472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6" y="0"/>
            <a:ext cx="3038475" cy="51435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2687878"/>
            <a:ext cx="6629400" cy="1369772"/>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1864350"/>
            <a:ext cx="6629400" cy="800016"/>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BD9D28F-BBA2-45FA-9A0A-AB5EE3D7C3E1}" type="datetimeFigureOut">
              <a:rPr lang="en-US" smtClean="0"/>
              <a:t>6/7/18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EB70A-B379-4C00-A51D-23559370D22B}"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89146"/>
            <a:ext cx="3200400" cy="547688"/>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160818"/>
            <a:ext cx="2743200" cy="6858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485900"/>
            <a:ext cx="7086600" cy="28575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BD9D28F-BBA2-45FA-9A0A-AB5EE3D7C3E1}" type="datetimeFigureOut">
              <a:rPr lang="en-US" smtClean="0">
                <a:solidFill>
                  <a:srgbClr val="F8F8F8">
                    <a:shade val="50000"/>
                  </a:srgbClr>
                </a:solidFill>
              </a:rPr>
              <a:pPr/>
              <a:t>6/7/18</a:t>
            </a:fld>
            <a:endParaRPr lang="en-US">
              <a:solidFill>
                <a:srgbClr val="F8F8F8">
                  <a:shade val="50000"/>
                </a:srgbClr>
              </a:solidFill>
            </a:endParaRPr>
          </a:p>
        </p:txBody>
      </p:sp>
      <p:sp>
        <p:nvSpPr>
          <p:cNvPr id="6" name="Footer Placeholder 5"/>
          <p:cNvSpPr>
            <a:spLocks noGrp="1"/>
          </p:cNvSpPr>
          <p:nvPr>
            <p:ph type="ftr" sz="quarter" idx="11"/>
          </p:nvPr>
        </p:nvSpPr>
        <p:spPr/>
        <p:txBody>
          <a:bodyPr/>
          <a:lstStyle/>
          <a:p>
            <a:endParaRPr lang="en-US">
              <a:solidFill>
                <a:srgbClr val="F8F8F8">
                  <a:shade val="50000"/>
                </a:srgbClr>
              </a:solidFill>
            </a:endParaRPr>
          </a:p>
        </p:txBody>
      </p:sp>
      <p:sp>
        <p:nvSpPr>
          <p:cNvPr id="7" name="Slide Number Placeholder 6"/>
          <p:cNvSpPr>
            <a:spLocks noGrp="1"/>
          </p:cNvSpPr>
          <p:nvPr>
            <p:ph type="sldNum" sz="quarter" idx="12"/>
          </p:nvPr>
        </p:nvSpPr>
        <p:spPr>
          <a:xfrm>
            <a:off x="8156448" y="4816548"/>
            <a:ext cx="762000" cy="273844"/>
          </a:xfrm>
        </p:spPr>
        <p:txBody>
          <a:bodyPr/>
          <a:lstStyle/>
          <a:p>
            <a:fld id="{B30EB70A-B379-4C00-A51D-23559370D22B}" type="slidenum">
              <a:rPr lang="en-US" smtClean="0">
                <a:solidFill>
                  <a:srgbClr val="F8F8F8">
                    <a:shade val="50000"/>
                  </a:srgbClr>
                </a:solidFill>
              </a:rPr>
              <a:pPr/>
              <a:t>‹#›</a:t>
            </a:fld>
            <a:endParaRPr lang="en-US">
              <a:solidFill>
                <a:srgbClr val="F8F8F8">
                  <a:shade val="50000"/>
                </a:srgbClr>
              </a:solidFill>
            </a:endParaRPr>
          </a:p>
        </p:txBody>
      </p:sp>
    </p:spTree>
    <p:extLst>
      <p:ext uri="{BB962C8B-B14F-4D97-AF65-F5344CB8AC3E}">
        <p14:creationId xmlns:p14="http://schemas.microsoft.com/office/powerpoint/2010/main" val="356287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279282"/>
            <a:ext cx="3053868" cy="940356"/>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764930"/>
            <a:ext cx="4114800" cy="30861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556734" y="2249074"/>
            <a:ext cx="3053866" cy="199761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4816548"/>
            <a:ext cx="2133600" cy="273844"/>
          </a:xfrm>
        </p:spPr>
        <p:txBody>
          <a:bodyPr/>
          <a:lstStyle/>
          <a:p>
            <a:fld id="{1BD9D28F-BBA2-45FA-9A0A-AB5EE3D7C3E1}" type="datetimeFigureOut">
              <a:rPr lang="en-US" smtClean="0">
                <a:solidFill>
                  <a:srgbClr val="F8F8F8">
                    <a:shade val="50000"/>
                  </a:srgbClr>
                </a:solidFill>
              </a:rPr>
              <a:pPr/>
              <a:t>6/7/18</a:t>
            </a:fld>
            <a:endParaRPr lang="en-US">
              <a:solidFill>
                <a:srgbClr val="F8F8F8">
                  <a:shade val="50000"/>
                </a:srgbClr>
              </a:solidFill>
            </a:endParaRPr>
          </a:p>
        </p:txBody>
      </p:sp>
      <p:sp>
        <p:nvSpPr>
          <p:cNvPr id="6" name="Footer Placeholder 5"/>
          <p:cNvSpPr>
            <a:spLocks noGrp="1"/>
          </p:cNvSpPr>
          <p:nvPr>
            <p:ph type="ftr" sz="quarter" idx="11"/>
          </p:nvPr>
        </p:nvSpPr>
        <p:spPr/>
        <p:txBody>
          <a:bodyPr/>
          <a:lstStyle/>
          <a:p>
            <a:endParaRPr lang="en-US">
              <a:solidFill>
                <a:srgbClr val="F8F8F8">
                  <a:shade val="50000"/>
                </a:srgbClr>
              </a:solidFill>
            </a:endParaRPr>
          </a:p>
        </p:txBody>
      </p:sp>
      <p:sp>
        <p:nvSpPr>
          <p:cNvPr id="7" name="Slide Number Placeholder 6"/>
          <p:cNvSpPr>
            <a:spLocks noGrp="1"/>
          </p:cNvSpPr>
          <p:nvPr>
            <p:ph type="sldNum" sz="quarter" idx="12"/>
          </p:nvPr>
        </p:nvSpPr>
        <p:spPr/>
        <p:txBody>
          <a:bodyPr/>
          <a:lstStyle/>
          <a:p>
            <a:fld id="{B30EB70A-B379-4C00-A51D-23559370D22B}" type="slidenum">
              <a:rPr lang="en-US" smtClean="0">
                <a:solidFill>
                  <a:srgbClr val="F8F8F8">
                    <a:shade val="50000"/>
                  </a:srgbClr>
                </a:solidFill>
              </a:rPr>
              <a:pPr/>
              <a:t>‹#›</a:t>
            </a:fld>
            <a:endParaRPr lang="en-US">
              <a:solidFill>
                <a:srgbClr val="F8F8F8">
                  <a:shade val="50000"/>
                </a:srgbClr>
              </a:solidFill>
            </a:endParaRPr>
          </a:p>
        </p:txBody>
      </p:sp>
    </p:spTree>
    <p:extLst>
      <p:ext uri="{BB962C8B-B14F-4D97-AF65-F5344CB8AC3E}">
        <p14:creationId xmlns:p14="http://schemas.microsoft.com/office/powerpoint/2010/main" val="2949135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BD9D28F-BBA2-45FA-9A0A-AB5EE3D7C3E1}" type="datetimeFigureOut">
              <a:rPr lang="en-US" smtClean="0">
                <a:solidFill>
                  <a:srgbClr val="F8F8F8">
                    <a:shade val="50000"/>
                  </a:srgbClr>
                </a:solidFill>
              </a:rPr>
              <a:pPr/>
              <a:t>6/7/18</a:t>
            </a:fld>
            <a:endParaRPr lang="en-US">
              <a:solidFill>
                <a:srgbClr val="F8F8F8">
                  <a:shade val="50000"/>
                </a:srgbClr>
              </a:solidFill>
            </a:endParaRPr>
          </a:p>
        </p:txBody>
      </p:sp>
      <p:sp>
        <p:nvSpPr>
          <p:cNvPr id="5" name="Footer Placeholder 4"/>
          <p:cNvSpPr>
            <a:spLocks noGrp="1"/>
          </p:cNvSpPr>
          <p:nvPr>
            <p:ph type="ftr" sz="quarter" idx="11"/>
          </p:nvPr>
        </p:nvSpPr>
        <p:spPr/>
        <p:txBody>
          <a:bodyPr/>
          <a:lstStyle/>
          <a:p>
            <a:endParaRPr lang="en-US">
              <a:solidFill>
                <a:srgbClr val="F8F8F8">
                  <a:shade val="50000"/>
                </a:srgbClr>
              </a:solidFill>
            </a:endParaRPr>
          </a:p>
        </p:txBody>
      </p:sp>
      <p:sp>
        <p:nvSpPr>
          <p:cNvPr id="6" name="Slide Number Placeholder 5"/>
          <p:cNvSpPr>
            <a:spLocks noGrp="1"/>
          </p:cNvSpPr>
          <p:nvPr>
            <p:ph type="sldNum" sz="quarter" idx="12"/>
          </p:nvPr>
        </p:nvSpPr>
        <p:spPr/>
        <p:txBody>
          <a:bodyPr/>
          <a:lstStyle/>
          <a:p>
            <a:fld id="{B30EB70A-B379-4C00-A51D-23559370D22B}" type="slidenum">
              <a:rPr lang="en-US" smtClean="0">
                <a:solidFill>
                  <a:srgbClr val="F8F8F8">
                    <a:shade val="50000"/>
                  </a:srgbClr>
                </a:solidFill>
              </a:rPr>
              <a:pPr/>
              <a:t>‹#›</a:t>
            </a:fld>
            <a:endParaRPr lang="en-US">
              <a:solidFill>
                <a:srgbClr val="F8F8F8">
                  <a:shade val="50000"/>
                </a:srgbClr>
              </a:solidFill>
            </a:endParaRPr>
          </a:p>
        </p:txBody>
      </p:sp>
    </p:spTree>
    <p:extLst>
      <p:ext uri="{BB962C8B-B14F-4D97-AF65-F5344CB8AC3E}">
        <p14:creationId xmlns:p14="http://schemas.microsoft.com/office/powerpoint/2010/main" val="3543680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BD9D28F-BBA2-45FA-9A0A-AB5EE3D7C3E1}" type="datetimeFigureOut">
              <a:rPr lang="en-US" smtClean="0">
                <a:solidFill>
                  <a:srgbClr val="F8F8F8">
                    <a:shade val="50000"/>
                  </a:srgbClr>
                </a:solidFill>
              </a:rPr>
              <a:pPr/>
              <a:t>6/7/18</a:t>
            </a:fld>
            <a:endParaRPr lang="en-US">
              <a:solidFill>
                <a:srgbClr val="F8F8F8">
                  <a:shade val="50000"/>
                </a:srgbClr>
              </a:solidFill>
            </a:endParaRPr>
          </a:p>
        </p:txBody>
      </p:sp>
      <p:sp>
        <p:nvSpPr>
          <p:cNvPr id="5" name="Footer Placeholder 4"/>
          <p:cNvSpPr>
            <a:spLocks noGrp="1"/>
          </p:cNvSpPr>
          <p:nvPr>
            <p:ph type="ftr" sz="quarter" idx="11"/>
          </p:nvPr>
        </p:nvSpPr>
        <p:spPr/>
        <p:txBody>
          <a:bodyPr/>
          <a:lstStyle/>
          <a:p>
            <a:endParaRPr lang="en-US">
              <a:solidFill>
                <a:srgbClr val="F8F8F8">
                  <a:shade val="50000"/>
                </a:srgbClr>
              </a:solidFill>
            </a:endParaRPr>
          </a:p>
        </p:txBody>
      </p:sp>
      <p:sp>
        <p:nvSpPr>
          <p:cNvPr id="6" name="Slide Number Placeholder 5"/>
          <p:cNvSpPr>
            <a:spLocks noGrp="1"/>
          </p:cNvSpPr>
          <p:nvPr>
            <p:ph type="sldNum" sz="quarter" idx="12"/>
          </p:nvPr>
        </p:nvSpPr>
        <p:spPr/>
        <p:txBody>
          <a:bodyPr/>
          <a:lstStyle/>
          <a:p>
            <a:fld id="{B30EB70A-B379-4C00-A51D-23559370D22B}" type="slidenum">
              <a:rPr lang="en-US" smtClean="0">
                <a:solidFill>
                  <a:srgbClr val="F8F8F8">
                    <a:shade val="50000"/>
                  </a:srgbClr>
                </a:solidFill>
              </a:rPr>
              <a:pPr/>
              <a:t>‹#›</a:t>
            </a:fld>
            <a:endParaRPr lang="en-US">
              <a:solidFill>
                <a:srgbClr val="F8F8F8">
                  <a:shade val="50000"/>
                </a:srgbClr>
              </a:solidFill>
            </a:endParaRPr>
          </a:p>
        </p:txBody>
      </p:sp>
    </p:spTree>
    <p:extLst>
      <p:ext uri="{BB962C8B-B14F-4D97-AF65-F5344CB8AC3E}">
        <p14:creationId xmlns:p14="http://schemas.microsoft.com/office/powerpoint/2010/main" val="2696462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467600" cy="857250"/>
          </a:xfrm>
        </p:spPr>
        <p:txBody>
          <a:bodyPr/>
          <a:lstStyle/>
          <a:p>
            <a:r>
              <a:rPr kumimoji="0" lang="en-US"/>
              <a:t>Click to edit Master title style</a:t>
            </a:r>
          </a:p>
        </p:txBody>
      </p:sp>
      <p:sp>
        <p:nvSpPr>
          <p:cNvPr id="3" name="Content Placeholder 2"/>
          <p:cNvSpPr>
            <a:spLocks noGrp="1"/>
          </p:cNvSpPr>
          <p:nvPr>
            <p:ph sz="half" idx="1"/>
          </p:nvPr>
        </p:nvSpPr>
        <p:spPr>
          <a:xfrm>
            <a:off x="457200" y="1200151"/>
            <a:ext cx="3657600" cy="3394472"/>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200151"/>
            <a:ext cx="3657600" cy="3394472"/>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BD9D28F-BBA2-45FA-9A0A-AB5EE3D7C3E1}" type="datetimeFigureOut">
              <a:rPr lang="en-US" smtClean="0"/>
              <a:t>6/7/18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EB70A-B379-4C00-A51D-23559370D2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8229600" cy="85725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4114800"/>
            <a:ext cx="4040188" cy="62865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4114800"/>
            <a:ext cx="4041775" cy="62865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137685"/>
            <a:ext cx="4040188" cy="295632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1137685"/>
            <a:ext cx="4041775" cy="295632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BD9D28F-BBA2-45FA-9A0A-AB5EE3D7C3E1}" type="datetimeFigureOut">
              <a:rPr lang="en-US" smtClean="0"/>
              <a:t>6/7/18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0EB70A-B379-4C00-A51D-23559370D2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7470648" cy="85725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1BD9D28F-BBA2-45FA-9A0A-AB5EE3D7C3E1}" type="datetimeFigureOut">
              <a:rPr lang="en-US" smtClean="0"/>
              <a:t>6/7/18</a:t>
            </a:fld>
            <a:endParaRPr lang="en-US"/>
          </a:p>
        </p:txBody>
      </p:sp>
      <p:sp>
        <p:nvSpPr>
          <p:cNvPr id="8" name="Slide Number Placeholder 7"/>
          <p:cNvSpPr>
            <a:spLocks noGrp="1"/>
          </p:cNvSpPr>
          <p:nvPr>
            <p:ph type="sldNum" sz="quarter" idx="11"/>
          </p:nvPr>
        </p:nvSpPr>
        <p:spPr/>
        <p:txBody>
          <a:bodyPr/>
          <a:lstStyle/>
          <a:p>
            <a:fld id="{B30EB70A-B379-4C00-A51D-23559370D22B}"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9D28F-BBA2-45FA-9A0A-AB5EE3D7C3E1}" type="datetimeFigureOut">
              <a:rPr lang="en-US" smtClean="0"/>
              <a:t>6/7/18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0EB70A-B379-4C00-A51D-23559370D2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89146"/>
            <a:ext cx="3200400" cy="547688"/>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160818"/>
            <a:ext cx="2743200" cy="6858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485900"/>
            <a:ext cx="7086600" cy="28575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BD9D28F-BBA2-45FA-9A0A-AB5EE3D7C3E1}" type="datetimeFigureOut">
              <a:rPr lang="en-US" smtClean="0"/>
              <a:t>6/7/18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4816548"/>
            <a:ext cx="762000" cy="273844"/>
          </a:xfrm>
        </p:spPr>
        <p:txBody>
          <a:bodyPr/>
          <a:lstStyle/>
          <a:p>
            <a:fld id="{B30EB70A-B379-4C00-A51D-23559370D2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279282"/>
            <a:ext cx="3053868" cy="940356"/>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764930"/>
            <a:ext cx="4114800" cy="30861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556734" y="2249074"/>
            <a:ext cx="3053866" cy="199761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4816548"/>
            <a:ext cx="2133600" cy="273844"/>
          </a:xfrm>
        </p:spPr>
        <p:txBody>
          <a:bodyPr/>
          <a:lstStyle/>
          <a:p>
            <a:fld id="{1BD9D28F-BBA2-45FA-9A0A-AB5EE3D7C3E1}" type="datetimeFigureOut">
              <a:rPr lang="en-US" smtClean="0"/>
              <a:t>6/7/18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EB70A-B379-4C00-A51D-23559370D2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3564094"/>
            <a:ext cx="9144000" cy="158472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51435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05979"/>
            <a:ext cx="7467600" cy="85725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200151"/>
            <a:ext cx="7467600" cy="339447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4816548"/>
            <a:ext cx="2133600" cy="273844"/>
          </a:xfrm>
          <a:prstGeom prst="rect">
            <a:avLst/>
          </a:prstGeom>
        </p:spPr>
        <p:txBody>
          <a:bodyPr vert="horz" bIns="0" anchor="b"/>
          <a:lstStyle>
            <a:lvl1pPr algn="l" eaLnBrk="1" latinLnBrk="0" hangingPunct="1">
              <a:defRPr kumimoji="0" sz="1000">
                <a:solidFill>
                  <a:schemeClr val="tx2">
                    <a:shade val="50000"/>
                  </a:schemeClr>
                </a:solidFill>
              </a:defRPr>
            </a:lvl1pPr>
          </a:lstStyle>
          <a:p>
            <a:fld id="{1BD9D28F-BBA2-45FA-9A0A-AB5EE3D7C3E1}" type="datetimeFigureOut">
              <a:rPr lang="en-US" smtClean="0"/>
              <a:t>6/7/18</a:t>
            </a:fld>
            <a:endParaRPr lang="en-US"/>
          </a:p>
        </p:txBody>
      </p:sp>
      <p:sp>
        <p:nvSpPr>
          <p:cNvPr id="22" name="Footer Placeholder 21"/>
          <p:cNvSpPr>
            <a:spLocks noGrp="1"/>
          </p:cNvSpPr>
          <p:nvPr>
            <p:ph type="ftr" sz="quarter" idx="3"/>
          </p:nvPr>
        </p:nvSpPr>
        <p:spPr>
          <a:xfrm>
            <a:off x="3124200" y="4816548"/>
            <a:ext cx="2895600" cy="273844"/>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4816548"/>
            <a:ext cx="762000" cy="273844"/>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B30EB70A-B379-4C00-A51D-23559370D22B}"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A12912-0574-B741-A873-32DBDEC173EE}"/>
              </a:ext>
            </a:extLst>
          </p:cNvPr>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C739D7-A252-2549-8781-6E5B188EAA43}"/>
              </a:ext>
            </a:extLst>
          </p:cNvPr>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7F893-AD19-514A-A0DD-09744A586E03}"/>
              </a:ext>
            </a:extLst>
          </p:cNvPr>
          <p:cNvSpPr>
            <a:spLocks noGrp="1"/>
          </p:cNvSpPr>
          <p:nvPr>
            <p:ph type="dt" sz="half" idx="2"/>
          </p:nvPr>
        </p:nvSpPr>
        <p:spPr>
          <a:xfrm>
            <a:off x="628650" y="4767264"/>
            <a:ext cx="20574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defTabSz="685783"/>
            <a:fld id="{1286B65A-6A9A-E343-AD85-8CA88A3E13C1}" type="datetimeFigureOut">
              <a:rPr lang="en-US" smtClean="0">
                <a:solidFill>
                  <a:prstClr val="black">
                    <a:tint val="75000"/>
                  </a:prstClr>
                </a:solidFill>
              </a:rPr>
              <a:pPr defTabSz="685783"/>
              <a:t>6/7/18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B8AA49-8394-DA41-93FB-014B89115890}"/>
              </a:ext>
            </a:extLst>
          </p:cNvPr>
          <p:cNvSpPr>
            <a:spLocks noGrp="1"/>
          </p:cNvSpPr>
          <p:nvPr>
            <p:ph type="ftr" sz="quarter" idx="3"/>
          </p:nvPr>
        </p:nvSpPr>
        <p:spPr>
          <a:xfrm>
            <a:off x="3028950" y="4767264"/>
            <a:ext cx="30861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C37FFB-89D6-0E43-8D10-1329CEA39EF5}"/>
              </a:ext>
            </a:extLst>
          </p:cNvPr>
          <p:cNvSpPr>
            <a:spLocks noGrp="1"/>
          </p:cNvSpPr>
          <p:nvPr>
            <p:ph type="sldNum" sz="quarter" idx="4"/>
          </p:nvPr>
        </p:nvSpPr>
        <p:spPr>
          <a:xfrm>
            <a:off x="6457950" y="4767264"/>
            <a:ext cx="20574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defTabSz="685783"/>
            <a:fld id="{A86ADD46-259C-3241-A919-ABBE9E534310}"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1532437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3564094"/>
            <a:ext cx="9144000" cy="158472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16" name="Freeform 15"/>
          <p:cNvSpPr>
            <a:spLocks/>
          </p:cNvSpPr>
          <p:nvPr/>
        </p:nvSpPr>
        <p:spPr bwMode="auto">
          <a:xfrm>
            <a:off x="7315200" y="0"/>
            <a:ext cx="1828800" cy="51435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Title Placeholder 8"/>
          <p:cNvSpPr>
            <a:spLocks noGrp="1"/>
          </p:cNvSpPr>
          <p:nvPr>
            <p:ph type="title"/>
          </p:nvPr>
        </p:nvSpPr>
        <p:spPr>
          <a:xfrm>
            <a:off x="457200" y="205979"/>
            <a:ext cx="7467600" cy="85725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200151"/>
            <a:ext cx="7467600" cy="339447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4816548"/>
            <a:ext cx="2133600" cy="273844"/>
          </a:xfrm>
          <a:prstGeom prst="rect">
            <a:avLst/>
          </a:prstGeom>
        </p:spPr>
        <p:txBody>
          <a:bodyPr vert="horz" bIns="0" anchor="b"/>
          <a:lstStyle>
            <a:lvl1pPr algn="l" eaLnBrk="1" latinLnBrk="0" hangingPunct="1">
              <a:defRPr kumimoji="0" sz="1000">
                <a:solidFill>
                  <a:schemeClr val="tx2">
                    <a:shade val="50000"/>
                  </a:schemeClr>
                </a:solidFill>
              </a:defRPr>
            </a:lvl1pPr>
          </a:lstStyle>
          <a:p>
            <a:fld id="{1BD9D28F-BBA2-45FA-9A0A-AB5EE3D7C3E1}" type="datetimeFigureOut">
              <a:rPr lang="en-US" smtClean="0">
                <a:solidFill>
                  <a:srgbClr val="F8F8F8">
                    <a:shade val="50000"/>
                  </a:srgbClr>
                </a:solidFill>
              </a:rPr>
              <a:pPr/>
              <a:t>6/7/18</a:t>
            </a:fld>
            <a:endParaRPr lang="en-US">
              <a:solidFill>
                <a:srgbClr val="F8F8F8">
                  <a:shade val="50000"/>
                </a:srgbClr>
              </a:solidFill>
            </a:endParaRPr>
          </a:p>
        </p:txBody>
      </p:sp>
      <p:sp>
        <p:nvSpPr>
          <p:cNvPr id="22" name="Footer Placeholder 21"/>
          <p:cNvSpPr>
            <a:spLocks noGrp="1"/>
          </p:cNvSpPr>
          <p:nvPr>
            <p:ph type="ftr" sz="quarter" idx="3"/>
          </p:nvPr>
        </p:nvSpPr>
        <p:spPr>
          <a:xfrm>
            <a:off x="3124200" y="4816548"/>
            <a:ext cx="2895600" cy="273844"/>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solidFill>
                <a:srgbClr val="F8F8F8">
                  <a:shade val="50000"/>
                </a:srgbClr>
              </a:solidFill>
            </a:endParaRPr>
          </a:p>
        </p:txBody>
      </p:sp>
      <p:sp>
        <p:nvSpPr>
          <p:cNvPr id="18" name="Slide Number Placeholder 17"/>
          <p:cNvSpPr>
            <a:spLocks noGrp="1"/>
          </p:cNvSpPr>
          <p:nvPr>
            <p:ph type="sldNum" sz="quarter" idx="4"/>
          </p:nvPr>
        </p:nvSpPr>
        <p:spPr>
          <a:xfrm>
            <a:off x="8153400" y="4816548"/>
            <a:ext cx="762000" cy="273844"/>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B30EB70A-B379-4C00-A51D-23559370D22B}" type="slidenum">
              <a:rPr lang="en-US" smtClean="0">
                <a:solidFill>
                  <a:srgbClr val="F8F8F8">
                    <a:shade val="50000"/>
                  </a:srgbClr>
                </a:solidFill>
              </a:rPr>
              <a:pPr/>
              <a:t>‹#›</a:t>
            </a:fld>
            <a:endParaRPr lang="en-US">
              <a:solidFill>
                <a:srgbClr val="F8F8F8">
                  <a:shade val="50000"/>
                </a:srgbClr>
              </a:solidFill>
            </a:endParaRPr>
          </a:p>
        </p:txBody>
      </p:sp>
    </p:spTree>
    <p:extLst>
      <p:ext uri="{BB962C8B-B14F-4D97-AF65-F5344CB8AC3E}">
        <p14:creationId xmlns:p14="http://schemas.microsoft.com/office/powerpoint/2010/main" val="327937695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1295400" y="1504950"/>
            <a:ext cx="6424158" cy="2222501"/>
          </a:xfrm>
          <a:prstGeom prst="rect">
            <a:avLst/>
          </a:prstGeom>
        </p:spPr>
      </p:pic>
    </p:spTree>
    <p:extLst>
      <p:ext uri="{BB962C8B-B14F-4D97-AF65-F5344CB8AC3E}">
        <p14:creationId xmlns:p14="http://schemas.microsoft.com/office/powerpoint/2010/main" val="2023478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056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he glory of god filled the tabernac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1796" y="133350"/>
            <a:ext cx="2347845" cy="327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2114550"/>
            <a:ext cx="7912994" cy="1692771"/>
          </a:xfrm>
          <a:prstGeom prst="rect">
            <a:avLst/>
          </a:prstGeom>
          <a:noFill/>
        </p:spPr>
        <p:txBody>
          <a:bodyPr wrap="square" rtlCol="0">
            <a:spAutoFit/>
          </a:bodyPr>
          <a:lstStyle/>
          <a:p>
            <a:endParaRPr lang="en-US" sz="2400" u="sng" dirty="0">
              <a:latin typeface="Avenir Next Medium" panose="020B0603020202020204" pitchFamily="34" charset="0"/>
              <a:cs typeface="Estrangelo Edessa" panose="03080600000000000000" pitchFamily="66" charset="0"/>
            </a:endParaRPr>
          </a:p>
          <a:p>
            <a:r>
              <a:rPr lang="en-US" sz="2000" b="1" baseline="30000" dirty="0">
                <a:latin typeface="Avenir Next Medium" panose="020B0603020202020204" pitchFamily="34" charset="0"/>
                <a:cs typeface="Estrangelo Edessa" panose="03080600000000000000" pitchFamily="66" charset="0"/>
              </a:rPr>
              <a:t>34 </a:t>
            </a:r>
            <a:r>
              <a:rPr lang="en-US" sz="2000" dirty="0">
                <a:latin typeface="Avenir Next Medium" panose="020B0603020202020204" pitchFamily="34" charset="0"/>
                <a:cs typeface="Estrangelo Edessa" panose="03080600000000000000" pitchFamily="66" charset="0"/>
              </a:rPr>
              <a:t>Then the cloud covered the Tabernacle, and the glory of the </a:t>
            </a:r>
            <a:r>
              <a:rPr lang="en-US" sz="2000" cap="small" dirty="0">
                <a:latin typeface="Avenir Next Medium" panose="020B0603020202020204" pitchFamily="34" charset="0"/>
                <a:cs typeface="Estrangelo Edessa" panose="03080600000000000000" pitchFamily="66" charset="0"/>
              </a:rPr>
              <a:t>Lord</a:t>
            </a:r>
            <a:r>
              <a:rPr lang="en-US" sz="2000" dirty="0">
                <a:latin typeface="Avenir Next Medium" panose="020B0603020202020204" pitchFamily="34" charset="0"/>
                <a:cs typeface="Estrangelo Edessa" panose="03080600000000000000" pitchFamily="66" charset="0"/>
              </a:rPr>
              <a:t> filled the Tabernacle. </a:t>
            </a:r>
            <a:r>
              <a:rPr lang="en-US" sz="2000" b="1" baseline="30000" dirty="0">
                <a:latin typeface="Avenir Next Medium" panose="020B0603020202020204" pitchFamily="34" charset="0"/>
                <a:cs typeface="Estrangelo Edessa" panose="03080600000000000000" pitchFamily="66" charset="0"/>
              </a:rPr>
              <a:t>35 </a:t>
            </a:r>
            <a:r>
              <a:rPr lang="en-US" sz="2000" dirty="0">
                <a:latin typeface="Avenir Next Medium" panose="020B0603020202020204" pitchFamily="34" charset="0"/>
                <a:cs typeface="Estrangelo Edessa" panose="03080600000000000000" pitchFamily="66" charset="0"/>
              </a:rPr>
              <a:t>Moses could no longer enter the Tabernacle because the cloud had settled down over it, and the glory of the </a:t>
            </a:r>
            <a:r>
              <a:rPr lang="en-US" sz="2000" cap="small" dirty="0">
                <a:latin typeface="Avenir Next Medium" panose="020B0603020202020204" pitchFamily="34" charset="0"/>
                <a:cs typeface="Estrangelo Edessa" panose="03080600000000000000" pitchFamily="66" charset="0"/>
              </a:rPr>
              <a:t>Lord</a:t>
            </a:r>
            <a:r>
              <a:rPr lang="en-US" sz="2000" dirty="0">
                <a:latin typeface="Avenir Next Medium" panose="020B0603020202020204" pitchFamily="34" charset="0"/>
                <a:cs typeface="Estrangelo Edessa" panose="03080600000000000000" pitchFamily="66" charset="0"/>
              </a:rPr>
              <a:t> filled the Tabernacle.</a:t>
            </a:r>
          </a:p>
        </p:txBody>
      </p:sp>
      <p:sp>
        <p:nvSpPr>
          <p:cNvPr id="3" name="TextBox 2"/>
          <p:cNvSpPr txBox="1"/>
          <p:nvPr/>
        </p:nvSpPr>
        <p:spPr>
          <a:xfrm>
            <a:off x="428223" y="1962150"/>
            <a:ext cx="5334000" cy="707886"/>
          </a:xfrm>
          <a:prstGeom prst="rect">
            <a:avLst/>
          </a:prstGeom>
          <a:noFill/>
        </p:spPr>
        <p:txBody>
          <a:bodyPr wrap="square" rtlCol="0">
            <a:spAutoFit/>
          </a:bodyPr>
          <a:lstStyle/>
          <a:p>
            <a:r>
              <a:rPr lang="en-US" sz="2400" dirty="0">
                <a:solidFill>
                  <a:srgbClr val="FF0000"/>
                </a:solidFill>
                <a:latin typeface="Estrangelo Edessa" panose="03080600000000000000" pitchFamily="66" charset="0"/>
                <a:cs typeface="Estrangelo Edessa" panose="03080600000000000000" pitchFamily="66" charset="0"/>
              </a:rPr>
              <a:t>EXODUS 40:34-35</a:t>
            </a:r>
            <a:br>
              <a:rPr lang="en-US" sz="2400" dirty="0">
                <a:solidFill>
                  <a:srgbClr val="FF0000"/>
                </a:solidFill>
                <a:latin typeface="Estrangelo Edessa" panose="03080600000000000000" pitchFamily="66" charset="0"/>
                <a:cs typeface="Estrangelo Edessa" panose="03080600000000000000" pitchFamily="66" charset="0"/>
              </a:rPr>
            </a:br>
            <a:endParaRPr lang="en-US" sz="1600" dirty="0">
              <a:solidFill>
                <a:srgbClr val="FF0000"/>
              </a:solidFill>
              <a:latin typeface="Estrangelo Edessa" panose="03080600000000000000" pitchFamily="66"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3"/>
          <a:srcRect l="21390" t="11389" r="23610" b="12500"/>
          <a:stretch/>
        </p:blipFill>
        <p:spPr>
          <a:xfrm>
            <a:off x="7239000" y="4248150"/>
            <a:ext cx="1676400" cy="579967"/>
          </a:xfrm>
          <a:prstGeom prst="rect">
            <a:avLst/>
          </a:prstGeom>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704850"/>
            <a:ext cx="1728877" cy="14097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11397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369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81150"/>
            <a:ext cx="7912994" cy="1405513"/>
          </a:xfrm>
          <a:prstGeom prst="rect">
            <a:avLst/>
          </a:prstGeom>
          <a:noFill/>
        </p:spPr>
        <p:txBody>
          <a:bodyPr wrap="square" rtlCol="0">
            <a:spAutoFit/>
          </a:bodyPr>
          <a:lstStyle/>
          <a:p>
            <a:r>
              <a:rPr lang="en-US" sz="3200" baseline="30000" dirty="0">
                <a:latin typeface="Avenir Next Medium" panose="020B0603020202020204" pitchFamily="34" charset="0"/>
                <a:cs typeface="Estrangelo Edessa" panose="03080600000000000000" pitchFamily="66" charset="0"/>
              </a:rPr>
              <a:t>…the manifestation of God's essence</a:t>
            </a:r>
          </a:p>
          <a:p>
            <a:r>
              <a:rPr lang="en-US" sz="3200" baseline="30000" dirty="0">
                <a:latin typeface="Avenir Next Medium" panose="020B0603020202020204" pitchFamily="34" charset="0"/>
                <a:cs typeface="Estrangelo Edessa" panose="03080600000000000000" pitchFamily="66" charset="0"/>
              </a:rPr>
              <a:t>…to glorify something, is to make something famous or to give honor</a:t>
            </a:r>
          </a:p>
          <a:p>
            <a:endParaRPr lang="en-US" sz="3200" baseline="30000" dirty="0">
              <a:latin typeface="Avenir Next Medium" panose="020B0603020202020204" pitchFamily="34" charset="0"/>
              <a:cs typeface="Estrangelo Edessa" panose="03080600000000000000" pitchFamily="66" charset="0"/>
            </a:endParaRPr>
          </a:p>
        </p:txBody>
      </p:sp>
      <p:sp>
        <p:nvSpPr>
          <p:cNvPr id="3" name="TextBox 2"/>
          <p:cNvSpPr txBox="1"/>
          <p:nvPr/>
        </p:nvSpPr>
        <p:spPr>
          <a:xfrm>
            <a:off x="533400" y="971550"/>
            <a:ext cx="5334000" cy="646331"/>
          </a:xfrm>
          <a:prstGeom prst="rect">
            <a:avLst/>
          </a:prstGeom>
          <a:noFill/>
        </p:spPr>
        <p:txBody>
          <a:bodyPr wrap="square" rtlCol="0">
            <a:spAutoFit/>
          </a:bodyPr>
          <a:lstStyle/>
          <a:p>
            <a:r>
              <a:rPr lang="en-US" sz="3600" dirty="0">
                <a:solidFill>
                  <a:srgbClr val="FF0000"/>
                </a:solidFill>
                <a:latin typeface="Estrangelo Edessa" panose="03080600000000000000" pitchFamily="66" charset="0"/>
                <a:cs typeface="Estrangelo Edessa" panose="03080600000000000000" pitchFamily="66" charset="0"/>
              </a:rPr>
              <a:t>GLORY</a:t>
            </a:r>
            <a:endParaRPr lang="en-US" sz="2400" dirty="0">
              <a:solidFill>
                <a:srgbClr val="FF0000"/>
              </a:solidFill>
              <a:latin typeface="Estrangelo Edessa" panose="03080600000000000000" pitchFamily="66"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Tree>
    <p:extLst>
      <p:ext uri="{BB962C8B-B14F-4D97-AF65-F5344CB8AC3E}">
        <p14:creationId xmlns:p14="http://schemas.microsoft.com/office/powerpoint/2010/main" val="2110959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733550"/>
            <a:ext cx="7912994" cy="1282402"/>
          </a:xfrm>
          <a:prstGeom prst="rect">
            <a:avLst/>
          </a:prstGeom>
          <a:noFill/>
        </p:spPr>
        <p:txBody>
          <a:bodyPr wrap="square" rtlCol="0">
            <a:spAutoFit/>
          </a:bodyPr>
          <a:lstStyle/>
          <a:p>
            <a:endParaRPr lang="en-US" sz="3200" baseline="30000" dirty="0">
              <a:latin typeface="Avenir Next Medium" panose="020B0603020202020204" pitchFamily="34" charset="0"/>
              <a:cs typeface="Estrangelo Edessa" panose="03080600000000000000" pitchFamily="66" charset="0"/>
            </a:endParaRPr>
          </a:p>
          <a:p>
            <a:endParaRPr lang="en-US" sz="3200" baseline="30000" dirty="0">
              <a:latin typeface="Avenir Next Medium" panose="020B0603020202020204" pitchFamily="34" charset="0"/>
              <a:cs typeface="Estrangelo Edessa" panose="03080600000000000000" pitchFamily="66" charset="0"/>
            </a:endParaRPr>
          </a:p>
          <a:p>
            <a:r>
              <a:rPr lang="en-US" sz="3200" baseline="30000" dirty="0">
                <a:latin typeface="Avenir Next Medium" panose="020B0603020202020204" pitchFamily="34" charset="0"/>
                <a:cs typeface="Estrangelo Edessa" panose="03080600000000000000" pitchFamily="66" charset="0"/>
              </a:rPr>
              <a:t>“The heavens proclaim the glory of God.” </a:t>
            </a:r>
            <a:br>
              <a:rPr lang="en-US" sz="3200" baseline="30000" dirty="0">
                <a:latin typeface="Avenir Next Medium" panose="020B0603020202020204" pitchFamily="34" charset="0"/>
                <a:cs typeface="Estrangelo Edessa" panose="03080600000000000000" pitchFamily="66" charset="0"/>
              </a:rPr>
            </a:br>
            <a:endParaRPr lang="en-US" sz="2000" b="1" baseline="30000" dirty="0">
              <a:solidFill>
                <a:srgbClr val="FF0000"/>
              </a:solidFill>
              <a:latin typeface="Avenir Next Medium" panose="020B0603020202020204" pitchFamily="34"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
        <p:nvSpPr>
          <p:cNvPr id="6" name="TextBox 5"/>
          <p:cNvSpPr txBox="1"/>
          <p:nvPr/>
        </p:nvSpPr>
        <p:spPr>
          <a:xfrm>
            <a:off x="533400" y="1729439"/>
            <a:ext cx="5334000" cy="461665"/>
          </a:xfrm>
          <a:prstGeom prst="rect">
            <a:avLst/>
          </a:prstGeom>
          <a:noFill/>
        </p:spPr>
        <p:txBody>
          <a:bodyPr wrap="square" rtlCol="0">
            <a:spAutoFit/>
          </a:bodyPr>
          <a:lstStyle/>
          <a:p>
            <a:r>
              <a:rPr lang="en-US" sz="2400" dirty="0">
                <a:solidFill>
                  <a:srgbClr val="FF0000"/>
                </a:solidFill>
                <a:latin typeface="Avenir Next Medium" panose="020B0603020202020204" pitchFamily="34" charset="0"/>
                <a:cs typeface="Estrangelo Edessa" panose="03080600000000000000" pitchFamily="66" charset="0"/>
              </a:rPr>
              <a:t>PSALM 19:1</a:t>
            </a:r>
            <a:endParaRPr lang="en-US" sz="1600" dirty="0">
              <a:solidFill>
                <a:srgbClr val="FF0000"/>
              </a:solidFill>
              <a:latin typeface="Avenir Next Medium" panose="020B0603020202020204" pitchFamily="34" charset="0"/>
              <a:cs typeface="Estrangelo Edessa" panose="03080600000000000000" pitchFamily="66" charset="0"/>
            </a:endParaRPr>
          </a:p>
        </p:txBody>
      </p:sp>
    </p:spTree>
    <p:extLst>
      <p:ext uri="{BB962C8B-B14F-4D97-AF65-F5344CB8AC3E}">
        <p14:creationId xmlns:p14="http://schemas.microsoft.com/office/powerpoint/2010/main" val="549390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universe"/>
          <p:cNvPicPr>
            <a:picLocks noChangeAspect="1" noChangeArrowheads="1"/>
          </p:cNvPicPr>
          <p:nvPr/>
        </p:nvPicPr>
        <p:blipFill rotWithShape="1">
          <a:blip r:embed="rId2">
            <a:extLst>
              <a:ext uri="{28A0092B-C50C-407E-A947-70E740481C1C}">
                <a14:useLocalDpi xmlns:a14="http://schemas.microsoft.com/office/drawing/2010/main" val="0"/>
              </a:ext>
            </a:extLst>
          </a:blip>
          <a:srcRect t="23546" b="1662"/>
          <a:stretch/>
        </p:blipFill>
        <p:spPr bwMode="auto">
          <a:xfrm>
            <a:off x="0" y="1"/>
            <a:ext cx="91694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6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2" y="0"/>
            <a:ext cx="914826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209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611"/>
            <a:ext cx="9155806" cy="515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4449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000"/>
          <a:stretch/>
        </p:blipFill>
        <p:spPr bwMode="auto">
          <a:xfrm>
            <a:off x="1" y="0"/>
            <a:ext cx="914399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025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awesome nature"/>
          <p:cNvPicPr>
            <a:picLocks noChangeAspect="1" noChangeArrowheads="1"/>
          </p:cNvPicPr>
          <p:nvPr/>
        </p:nvPicPr>
        <p:blipFill rotWithShape="1">
          <a:blip r:embed="rId2">
            <a:extLst>
              <a:ext uri="{28A0092B-C50C-407E-A947-70E740481C1C}">
                <a14:useLocalDpi xmlns:a14="http://schemas.microsoft.com/office/drawing/2010/main" val="0"/>
              </a:ext>
            </a:extLst>
          </a:blip>
          <a:srcRect t="10000"/>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601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1014" y="1365237"/>
            <a:ext cx="7476186" cy="2246769"/>
          </a:xfrm>
          <a:prstGeom prst="rect">
            <a:avLst/>
          </a:prstGeom>
          <a:noFill/>
        </p:spPr>
        <p:txBody>
          <a:bodyPr wrap="square" rtlCol="0">
            <a:spAutoFit/>
          </a:bodyPr>
          <a:lstStyle/>
          <a:p>
            <a:r>
              <a:rPr lang="en-US" sz="2000" dirty="0">
                <a:solidFill>
                  <a:prstClr val="white"/>
                </a:solidFill>
                <a:latin typeface="Avenir Next Medium" panose="020B0603020202020204" pitchFamily="34" charset="0"/>
                <a:cs typeface="Estrangelo Edessa" panose="03080600000000000000" pitchFamily="66" charset="0"/>
              </a:rPr>
              <a:t>“Teacher, which is the most important commandment in the law of Moses?”  Jesus replied, “‘You must love the Lord your God with all your heart, all your soul, and all your mind.’ This is the first and greatest commandment.  A second is equally important: ‘Love your neighbor as yourself.’ The entire law and all the demands of the prophets are based on these two commandments.”</a:t>
            </a:r>
          </a:p>
        </p:txBody>
      </p:sp>
      <p:sp>
        <p:nvSpPr>
          <p:cNvPr id="3" name="TextBox 2"/>
          <p:cNvSpPr txBox="1"/>
          <p:nvPr/>
        </p:nvSpPr>
        <p:spPr>
          <a:xfrm>
            <a:off x="685800" y="903572"/>
            <a:ext cx="5334000" cy="461665"/>
          </a:xfrm>
          <a:prstGeom prst="rect">
            <a:avLst/>
          </a:prstGeom>
          <a:noFill/>
        </p:spPr>
        <p:txBody>
          <a:bodyPr wrap="square" rtlCol="0">
            <a:spAutoFit/>
          </a:bodyPr>
          <a:lstStyle/>
          <a:p>
            <a:r>
              <a:rPr lang="en-US" sz="2400" dirty="0">
                <a:solidFill>
                  <a:srgbClr val="FF0000"/>
                </a:solidFill>
                <a:latin typeface="Estrangelo Edessa" panose="03080600000000000000" pitchFamily="66" charset="0"/>
                <a:cs typeface="Estrangelo Edessa" panose="03080600000000000000" pitchFamily="66" charset="0"/>
              </a:rPr>
              <a:t>MATTHEW 24: 36-40</a:t>
            </a:r>
            <a:endParaRPr lang="en-US" sz="1600" dirty="0">
              <a:solidFill>
                <a:srgbClr val="FF0000"/>
              </a:solidFill>
              <a:latin typeface="Estrangelo Edessa" panose="03080600000000000000" pitchFamily="66"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Tree>
    <p:extLst>
      <p:ext uri="{BB962C8B-B14F-4D97-AF65-F5344CB8AC3E}">
        <p14:creationId xmlns:p14="http://schemas.microsoft.com/office/powerpoint/2010/main" val="2548600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8782" r="10405" b="15622"/>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119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626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962150"/>
            <a:ext cx="7912994" cy="1015663"/>
          </a:xfrm>
          <a:prstGeom prst="rect">
            <a:avLst/>
          </a:prstGeom>
          <a:noFill/>
        </p:spPr>
        <p:txBody>
          <a:bodyPr wrap="square" rtlCol="0">
            <a:spAutoFit/>
          </a:bodyPr>
          <a:lstStyle/>
          <a:p>
            <a:r>
              <a:rPr lang="en-US" sz="2000" b="1" baseline="30000" dirty="0">
                <a:latin typeface="Avenir Next Medium" panose="020B0603020202020204" pitchFamily="34" charset="0"/>
                <a:cs typeface="Estrangelo Edessa" panose="03080600000000000000" pitchFamily="66" charset="0"/>
              </a:rPr>
              <a:t> </a:t>
            </a:r>
            <a:r>
              <a:rPr lang="en-US" sz="2000" dirty="0">
                <a:latin typeface="Avenir Next Medium" panose="020B0603020202020204" pitchFamily="34" charset="0"/>
                <a:cs typeface="Estrangelo Edessa" panose="03080600000000000000" pitchFamily="66" charset="0"/>
              </a:rPr>
              <a:t>So the Word became human and made his home among us. He was full of unfailing love and faithfulness. And we have seen his glory, the glory of the Father’s one and only Son.</a:t>
            </a:r>
          </a:p>
        </p:txBody>
      </p:sp>
      <p:sp>
        <p:nvSpPr>
          <p:cNvPr id="3" name="TextBox 2"/>
          <p:cNvSpPr txBox="1"/>
          <p:nvPr/>
        </p:nvSpPr>
        <p:spPr>
          <a:xfrm>
            <a:off x="533400" y="1426517"/>
            <a:ext cx="5334000" cy="461665"/>
          </a:xfrm>
          <a:prstGeom prst="rect">
            <a:avLst/>
          </a:prstGeom>
          <a:noFill/>
        </p:spPr>
        <p:txBody>
          <a:bodyPr wrap="square" rtlCol="0">
            <a:spAutoFit/>
          </a:bodyPr>
          <a:lstStyle/>
          <a:p>
            <a:r>
              <a:rPr lang="en-US" sz="2400" dirty="0">
                <a:solidFill>
                  <a:srgbClr val="FF0000"/>
                </a:solidFill>
                <a:latin typeface="Avenir Next Medium" panose="020B0603020202020204" pitchFamily="34" charset="0"/>
                <a:cs typeface="Estrangelo Edessa" panose="03080600000000000000" pitchFamily="66" charset="0"/>
              </a:rPr>
              <a:t>JOHN 1:14</a:t>
            </a:r>
            <a:endParaRPr lang="en-US" sz="1600" dirty="0">
              <a:solidFill>
                <a:srgbClr val="FF0000"/>
              </a:solidFill>
              <a:latin typeface="Avenir Next Medium" panose="020B0603020202020204" pitchFamily="34"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Tree>
    <p:extLst>
      <p:ext uri="{BB962C8B-B14F-4D97-AF65-F5344CB8AC3E}">
        <p14:creationId xmlns:p14="http://schemas.microsoft.com/office/powerpoint/2010/main" val="2433151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962150"/>
            <a:ext cx="7912994" cy="1200329"/>
          </a:xfrm>
          <a:prstGeom prst="rect">
            <a:avLst/>
          </a:prstGeom>
          <a:noFill/>
        </p:spPr>
        <p:txBody>
          <a:bodyPr wrap="square" rtlCol="0">
            <a:spAutoFit/>
          </a:bodyPr>
          <a:lstStyle/>
          <a:p>
            <a:r>
              <a:rPr lang="en-US" sz="2400" b="1" baseline="30000" dirty="0">
                <a:latin typeface="Avenir Next Medium" panose="020B0603020202020204" pitchFamily="34" charset="0"/>
                <a:cs typeface="Estrangelo Edessa" panose="03080600000000000000" pitchFamily="66" charset="0"/>
              </a:rPr>
              <a:t> </a:t>
            </a:r>
            <a:r>
              <a:rPr lang="en-US" sz="2400" dirty="0">
                <a:latin typeface="Avenir Next Medium" panose="020B0603020202020204" pitchFamily="34" charset="0"/>
                <a:cs typeface="Estrangelo Edessa" panose="03080600000000000000" pitchFamily="66" charset="0"/>
              </a:rPr>
              <a:t>The Son radiates God’s own glory and expresses the very character of God, and he sustains everything by the mighty power of his command. </a:t>
            </a:r>
          </a:p>
        </p:txBody>
      </p:sp>
      <p:sp>
        <p:nvSpPr>
          <p:cNvPr id="3" name="TextBox 2"/>
          <p:cNvSpPr txBox="1"/>
          <p:nvPr/>
        </p:nvSpPr>
        <p:spPr>
          <a:xfrm>
            <a:off x="533400" y="1426517"/>
            <a:ext cx="5334000" cy="461665"/>
          </a:xfrm>
          <a:prstGeom prst="rect">
            <a:avLst/>
          </a:prstGeom>
          <a:noFill/>
        </p:spPr>
        <p:txBody>
          <a:bodyPr wrap="square" rtlCol="0">
            <a:spAutoFit/>
          </a:bodyPr>
          <a:lstStyle/>
          <a:p>
            <a:r>
              <a:rPr lang="en-US" sz="2400" dirty="0">
                <a:solidFill>
                  <a:srgbClr val="FF0000"/>
                </a:solidFill>
                <a:latin typeface="Avenir Next Medium" panose="020B0603020202020204" pitchFamily="34" charset="0"/>
                <a:cs typeface="Estrangelo Edessa" panose="03080600000000000000" pitchFamily="66" charset="0"/>
              </a:rPr>
              <a:t>HEBREWS 1:3</a:t>
            </a:r>
            <a:endParaRPr lang="en-US" sz="1600" dirty="0">
              <a:solidFill>
                <a:srgbClr val="FF0000"/>
              </a:solidFill>
              <a:latin typeface="Avenir Next Medium" panose="020B0603020202020204" pitchFamily="34"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Tree>
    <p:extLst>
      <p:ext uri="{BB962C8B-B14F-4D97-AF65-F5344CB8AC3E}">
        <p14:creationId xmlns:p14="http://schemas.microsoft.com/office/powerpoint/2010/main" val="847562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962150"/>
            <a:ext cx="7912994" cy="1015663"/>
          </a:xfrm>
          <a:prstGeom prst="rect">
            <a:avLst/>
          </a:prstGeom>
          <a:noFill/>
        </p:spPr>
        <p:txBody>
          <a:bodyPr wrap="square" rtlCol="0">
            <a:spAutoFit/>
          </a:bodyPr>
          <a:lstStyle/>
          <a:p>
            <a:r>
              <a:rPr lang="en-US" sz="2000" b="1" baseline="30000" dirty="0">
                <a:latin typeface="Avenir Next Medium" panose="020B0603020202020204" pitchFamily="34" charset="0"/>
                <a:cs typeface="Estrangelo Edessa" panose="03080600000000000000" pitchFamily="66" charset="0"/>
              </a:rPr>
              <a:t> </a:t>
            </a:r>
            <a:r>
              <a:rPr lang="en-US" sz="2000" dirty="0">
                <a:latin typeface="Avenir Next Medium" panose="020B0603020202020204" pitchFamily="34" charset="0"/>
                <a:cs typeface="Estrangelo Edessa" panose="03080600000000000000" pitchFamily="66" charset="0"/>
              </a:rPr>
              <a:t> As the men watched, Jesus’ appearance was transformed so that his face shone like the sun, and his clothes became as white as light.</a:t>
            </a:r>
          </a:p>
        </p:txBody>
      </p:sp>
      <p:sp>
        <p:nvSpPr>
          <p:cNvPr id="3" name="TextBox 2"/>
          <p:cNvSpPr txBox="1"/>
          <p:nvPr/>
        </p:nvSpPr>
        <p:spPr>
          <a:xfrm>
            <a:off x="533400" y="1426517"/>
            <a:ext cx="5334000" cy="400110"/>
          </a:xfrm>
          <a:prstGeom prst="rect">
            <a:avLst/>
          </a:prstGeom>
          <a:noFill/>
        </p:spPr>
        <p:txBody>
          <a:bodyPr wrap="square" rtlCol="0">
            <a:spAutoFit/>
          </a:bodyPr>
          <a:lstStyle/>
          <a:p>
            <a:r>
              <a:rPr lang="en-US" sz="2000" b="1" dirty="0">
                <a:solidFill>
                  <a:srgbClr val="FF0000"/>
                </a:solidFill>
                <a:latin typeface="Avenir Next Medium" panose="020B0603020202020204" pitchFamily="34" charset="0"/>
                <a:cs typeface="Estrangelo Edessa" panose="03080600000000000000" pitchFamily="66" charset="0"/>
              </a:rPr>
              <a:t>MATTHEW 17:2</a:t>
            </a:r>
            <a:endParaRPr lang="en-US" sz="1400" b="1" dirty="0">
              <a:solidFill>
                <a:srgbClr val="FF0000"/>
              </a:solidFill>
              <a:latin typeface="Avenir Next Medium" panose="020B0603020202020204" pitchFamily="34"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Tree>
    <p:extLst>
      <p:ext uri="{BB962C8B-B14F-4D97-AF65-F5344CB8AC3E}">
        <p14:creationId xmlns:p14="http://schemas.microsoft.com/office/powerpoint/2010/main" val="3435061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962150"/>
            <a:ext cx="7912994" cy="707886"/>
          </a:xfrm>
          <a:prstGeom prst="rect">
            <a:avLst/>
          </a:prstGeom>
          <a:noFill/>
        </p:spPr>
        <p:txBody>
          <a:bodyPr wrap="square" rtlCol="0">
            <a:spAutoFit/>
          </a:bodyPr>
          <a:lstStyle/>
          <a:p>
            <a:r>
              <a:rPr lang="en-US" sz="2000" b="1" baseline="30000" dirty="0">
                <a:latin typeface="Avenir Next Medium" panose="020B0603020202020204" pitchFamily="34" charset="0"/>
                <a:cs typeface="Estrangelo Edessa" panose="03080600000000000000" pitchFamily="66" charset="0"/>
              </a:rPr>
              <a:t> </a:t>
            </a:r>
            <a:r>
              <a:rPr lang="en-US" sz="2000" dirty="0">
                <a:latin typeface="Avenir Next Medium" panose="020B0603020202020204" pitchFamily="34" charset="0"/>
                <a:cs typeface="Estrangelo Edessa" panose="03080600000000000000" pitchFamily="66" charset="0"/>
              </a:rPr>
              <a:t>And the city has no need of sun or moon, for the glory of God illuminates the city, and the Lamb is its light.</a:t>
            </a:r>
          </a:p>
        </p:txBody>
      </p:sp>
      <p:sp>
        <p:nvSpPr>
          <p:cNvPr id="3" name="TextBox 2"/>
          <p:cNvSpPr txBox="1"/>
          <p:nvPr/>
        </p:nvSpPr>
        <p:spPr>
          <a:xfrm>
            <a:off x="533400" y="1426517"/>
            <a:ext cx="5334000" cy="400110"/>
          </a:xfrm>
          <a:prstGeom prst="rect">
            <a:avLst/>
          </a:prstGeom>
          <a:noFill/>
        </p:spPr>
        <p:txBody>
          <a:bodyPr wrap="square" rtlCol="0">
            <a:spAutoFit/>
          </a:bodyPr>
          <a:lstStyle/>
          <a:p>
            <a:r>
              <a:rPr lang="en-US" sz="2000" b="1" dirty="0">
                <a:solidFill>
                  <a:srgbClr val="FF0000"/>
                </a:solidFill>
                <a:latin typeface="Estrangelo Edessa" panose="03080600000000000000" pitchFamily="66" charset="0"/>
                <a:cs typeface="Estrangelo Edessa" panose="03080600000000000000" pitchFamily="66" charset="0"/>
              </a:rPr>
              <a:t>REVELATION 21:23</a:t>
            </a:r>
            <a:endParaRPr lang="en-US" sz="1400" b="1" dirty="0">
              <a:solidFill>
                <a:srgbClr val="FF0000"/>
              </a:solidFill>
              <a:latin typeface="Estrangelo Edessa" panose="03080600000000000000" pitchFamily="66"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Tree>
    <p:extLst>
      <p:ext uri="{BB962C8B-B14F-4D97-AF65-F5344CB8AC3E}">
        <p14:creationId xmlns:p14="http://schemas.microsoft.com/office/powerpoint/2010/main" val="626065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962150"/>
            <a:ext cx="7912994" cy="1323439"/>
          </a:xfrm>
          <a:prstGeom prst="rect">
            <a:avLst/>
          </a:prstGeom>
          <a:noFill/>
        </p:spPr>
        <p:txBody>
          <a:bodyPr wrap="square" rtlCol="0">
            <a:spAutoFit/>
          </a:bodyPr>
          <a:lstStyle/>
          <a:p>
            <a:r>
              <a:rPr lang="en-US" sz="2000" b="1" baseline="30000" dirty="0">
                <a:latin typeface="Avenir Next Medium" panose="020B0603020202020204" pitchFamily="34" charset="0"/>
                <a:cs typeface="Estrangelo Edessa" panose="03080600000000000000" pitchFamily="66" charset="0"/>
              </a:rPr>
              <a:t> </a:t>
            </a:r>
            <a:r>
              <a:rPr lang="en-US" sz="2000" dirty="0">
                <a:latin typeface="Avenir Next Medium" panose="020B0603020202020204" pitchFamily="34" charset="0"/>
                <a:cs typeface="Estrangelo Edessa" panose="03080600000000000000" pitchFamily="66" charset="0"/>
              </a:rPr>
              <a:t> And once again I will harden Pharaoh’s heart, and he will chase after you. I have planned this in order to display my glory through Pharaoh and his whole army. After this the Egyptians will know that I am the Lord!</a:t>
            </a:r>
          </a:p>
        </p:txBody>
      </p:sp>
      <p:sp>
        <p:nvSpPr>
          <p:cNvPr id="3" name="TextBox 2"/>
          <p:cNvSpPr txBox="1"/>
          <p:nvPr/>
        </p:nvSpPr>
        <p:spPr>
          <a:xfrm>
            <a:off x="533400" y="1426517"/>
            <a:ext cx="5334000" cy="400110"/>
          </a:xfrm>
          <a:prstGeom prst="rect">
            <a:avLst/>
          </a:prstGeom>
          <a:noFill/>
        </p:spPr>
        <p:txBody>
          <a:bodyPr wrap="square" rtlCol="0">
            <a:spAutoFit/>
          </a:bodyPr>
          <a:lstStyle/>
          <a:p>
            <a:r>
              <a:rPr lang="en-US" sz="2000" dirty="0">
                <a:solidFill>
                  <a:srgbClr val="FF0000"/>
                </a:solidFill>
                <a:latin typeface="Avenir Next Medium" panose="020B0603020202020204" pitchFamily="34" charset="0"/>
                <a:cs typeface="Estrangelo Edessa" panose="03080600000000000000" pitchFamily="66" charset="0"/>
              </a:rPr>
              <a:t>EXODUS 14:4</a:t>
            </a:r>
            <a:endParaRPr lang="en-US" sz="1400" dirty="0">
              <a:solidFill>
                <a:srgbClr val="FF0000"/>
              </a:solidFill>
              <a:latin typeface="Avenir Next Medium" panose="020B0603020202020204" pitchFamily="34"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Tree>
    <p:extLst>
      <p:ext uri="{BB962C8B-B14F-4D97-AF65-F5344CB8AC3E}">
        <p14:creationId xmlns:p14="http://schemas.microsoft.com/office/powerpoint/2010/main" val="2928478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962150"/>
            <a:ext cx="7912994" cy="1631216"/>
          </a:xfrm>
          <a:prstGeom prst="rect">
            <a:avLst/>
          </a:prstGeom>
          <a:noFill/>
        </p:spPr>
        <p:txBody>
          <a:bodyPr wrap="square" rtlCol="0">
            <a:spAutoFit/>
          </a:bodyPr>
          <a:lstStyle/>
          <a:p>
            <a:r>
              <a:rPr lang="en-US" sz="2000" b="1" baseline="30000" dirty="0">
                <a:latin typeface="Avenir Next Medium" panose="020B0603020202020204" pitchFamily="34" charset="0"/>
                <a:cs typeface="Estrangelo Edessa" panose="03080600000000000000" pitchFamily="66" charset="0"/>
              </a:rPr>
              <a:t> </a:t>
            </a:r>
            <a:r>
              <a:rPr lang="en-US" sz="2000" dirty="0">
                <a:latin typeface="Avenir Next Medium" panose="020B0603020202020204" pitchFamily="34" charset="0"/>
                <a:cs typeface="Estrangelo Edessa" panose="03080600000000000000" pitchFamily="66" charset="0"/>
              </a:rPr>
              <a:t>This message was kept secret for centuries and generations past, but now it has been revealed to God’s people. For God wanted them to know that the riches and glory of Christ are for you Gentiles, too. And this is the secret: Christ lives in you. </a:t>
            </a:r>
          </a:p>
          <a:p>
            <a:r>
              <a:rPr lang="en-US" sz="2000" dirty="0">
                <a:latin typeface="Avenir Next Medium" panose="020B0603020202020204" pitchFamily="34" charset="0"/>
                <a:cs typeface="Estrangelo Edessa" panose="03080600000000000000" pitchFamily="66" charset="0"/>
              </a:rPr>
              <a:t>This gives you assurance of sharing his glory.</a:t>
            </a:r>
          </a:p>
        </p:txBody>
      </p:sp>
      <p:sp>
        <p:nvSpPr>
          <p:cNvPr id="3" name="TextBox 2"/>
          <p:cNvSpPr txBox="1"/>
          <p:nvPr/>
        </p:nvSpPr>
        <p:spPr>
          <a:xfrm>
            <a:off x="533400" y="1426517"/>
            <a:ext cx="5334000" cy="400110"/>
          </a:xfrm>
          <a:prstGeom prst="rect">
            <a:avLst/>
          </a:prstGeom>
          <a:noFill/>
        </p:spPr>
        <p:txBody>
          <a:bodyPr wrap="square" rtlCol="0">
            <a:spAutoFit/>
          </a:bodyPr>
          <a:lstStyle/>
          <a:p>
            <a:r>
              <a:rPr lang="en-US" sz="2000" b="1" dirty="0">
                <a:solidFill>
                  <a:srgbClr val="FF0000"/>
                </a:solidFill>
                <a:latin typeface="Avenir Next Medium" panose="020B0603020202020204" pitchFamily="34" charset="0"/>
                <a:cs typeface="Estrangelo Edessa" panose="03080600000000000000" pitchFamily="66" charset="0"/>
              </a:rPr>
              <a:t>COLOSSIANS 1:26-27</a:t>
            </a:r>
            <a:endParaRPr lang="en-US" sz="1400" b="1" dirty="0">
              <a:solidFill>
                <a:srgbClr val="FF0000"/>
              </a:solidFill>
              <a:latin typeface="Avenir Next Medium" panose="020B0603020202020204" pitchFamily="34"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Tree>
    <p:extLst>
      <p:ext uri="{BB962C8B-B14F-4D97-AF65-F5344CB8AC3E}">
        <p14:creationId xmlns:p14="http://schemas.microsoft.com/office/powerpoint/2010/main" val="890555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962150"/>
            <a:ext cx="7912994" cy="1323439"/>
          </a:xfrm>
          <a:prstGeom prst="rect">
            <a:avLst/>
          </a:prstGeom>
          <a:noFill/>
        </p:spPr>
        <p:txBody>
          <a:bodyPr wrap="square" rtlCol="0">
            <a:spAutoFit/>
          </a:bodyPr>
          <a:lstStyle/>
          <a:p>
            <a:r>
              <a:rPr lang="en-US" sz="2400" b="1" baseline="30000" dirty="0">
                <a:latin typeface="Estrangelo Edessa" panose="03080600000000000000" pitchFamily="66" charset="0"/>
                <a:cs typeface="Estrangelo Edessa" panose="03080600000000000000" pitchFamily="66" charset="0"/>
              </a:rPr>
              <a:t> </a:t>
            </a:r>
            <a:r>
              <a:rPr lang="en-US" sz="2000" dirty="0">
                <a:latin typeface="Avenir Next Medium" panose="020B0603020202020204" pitchFamily="34" charset="0"/>
                <a:cs typeface="Estrangelo Edessa" panose="03080600000000000000" pitchFamily="66" charset="0"/>
              </a:rPr>
              <a:t>So all of us who have had that veil removed can see and reflect the glory of the Lord. And the Lord—who is the Spirit—makes us more and more like him as we are changed into his glorious image.</a:t>
            </a:r>
          </a:p>
        </p:txBody>
      </p:sp>
      <p:sp>
        <p:nvSpPr>
          <p:cNvPr id="3" name="TextBox 2"/>
          <p:cNvSpPr txBox="1"/>
          <p:nvPr/>
        </p:nvSpPr>
        <p:spPr>
          <a:xfrm>
            <a:off x="533400" y="1426517"/>
            <a:ext cx="5334000" cy="461665"/>
          </a:xfrm>
          <a:prstGeom prst="rect">
            <a:avLst/>
          </a:prstGeom>
          <a:noFill/>
        </p:spPr>
        <p:txBody>
          <a:bodyPr wrap="square" rtlCol="0">
            <a:spAutoFit/>
          </a:bodyPr>
          <a:lstStyle/>
          <a:p>
            <a:r>
              <a:rPr lang="en-US" sz="2400" dirty="0">
                <a:solidFill>
                  <a:srgbClr val="FF0000"/>
                </a:solidFill>
                <a:latin typeface="Avenir Next Medium" panose="020B0603020202020204" pitchFamily="34" charset="0"/>
                <a:cs typeface="Estrangelo Edessa" panose="03080600000000000000" pitchFamily="66" charset="0"/>
              </a:rPr>
              <a:t>2 CORINTHIANS 3:18</a:t>
            </a:r>
            <a:endParaRPr lang="en-US" sz="1600" dirty="0">
              <a:solidFill>
                <a:srgbClr val="FF0000"/>
              </a:solidFill>
              <a:latin typeface="Avenir Next Medium" panose="020B0603020202020204" pitchFamily="34"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Tree>
    <p:extLst>
      <p:ext uri="{BB962C8B-B14F-4D97-AF65-F5344CB8AC3E}">
        <p14:creationId xmlns:p14="http://schemas.microsoft.com/office/powerpoint/2010/main" val="194943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680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
        <p:nvSpPr>
          <p:cNvPr id="4" name="TextBox 3"/>
          <p:cNvSpPr txBox="1"/>
          <p:nvPr/>
        </p:nvSpPr>
        <p:spPr>
          <a:xfrm>
            <a:off x="533400" y="1809750"/>
            <a:ext cx="6172200" cy="584775"/>
          </a:xfrm>
          <a:prstGeom prst="rect">
            <a:avLst/>
          </a:prstGeom>
          <a:noFill/>
        </p:spPr>
        <p:txBody>
          <a:bodyPr wrap="square" rtlCol="0">
            <a:spAutoFit/>
          </a:bodyPr>
          <a:lstStyle/>
          <a:p>
            <a:r>
              <a:rPr lang="en-US" sz="3200" dirty="0">
                <a:latin typeface="Avenir Next Medium" panose="020B0603020202020204" pitchFamily="34" charset="0"/>
                <a:cs typeface="Estrangelo Edessa" panose="03080600000000000000" pitchFamily="66" charset="0"/>
              </a:rPr>
              <a:t>THE MOST IMPORTANT WORD</a:t>
            </a:r>
          </a:p>
        </p:txBody>
      </p:sp>
      <p:sp>
        <p:nvSpPr>
          <p:cNvPr id="2" name="TextBox 1"/>
          <p:cNvSpPr txBox="1"/>
          <p:nvPr/>
        </p:nvSpPr>
        <p:spPr>
          <a:xfrm>
            <a:off x="4724400" y="2041838"/>
            <a:ext cx="3505200" cy="1200329"/>
          </a:xfrm>
          <a:prstGeom prst="rect">
            <a:avLst/>
          </a:prstGeom>
          <a:noFill/>
        </p:spPr>
        <p:txBody>
          <a:bodyPr wrap="square" rtlCol="0">
            <a:spAutoFit/>
          </a:bodyPr>
          <a:lstStyle/>
          <a:p>
            <a:r>
              <a:rPr lang="en-US" sz="7200" dirty="0">
                <a:latin typeface="Edwardian Script ITC" panose="030303020407070D0804" pitchFamily="66" charset="0"/>
              </a:rPr>
              <a:t>in the Bible</a:t>
            </a:r>
          </a:p>
        </p:txBody>
      </p:sp>
      <p:cxnSp>
        <p:nvCxnSpPr>
          <p:cNvPr id="6" name="Straight Connector 5"/>
          <p:cNvCxnSpPr/>
          <p:nvPr/>
        </p:nvCxnSpPr>
        <p:spPr>
          <a:xfrm>
            <a:off x="685800" y="2343150"/>
            <a:ext cx="5791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727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
        <p:nvSpPr>
          <p:cNvPr id="4" name="TextBox 3"/>
          <p:cNvSpPr txBox="1"/>
          <p:nvPr/>
        </p:nvSpPr>
        <p:spPr>
          <a:xfrm>
            <a:off x="533400" y="1733550"/>
            <a:ext cx="6172200" cy="646331"/>
          </a:xfrm>
          <a:prstGeom prst="rect">
            <a:avLst/>
          </a:prstGeom>
          <a:noFill/>
        </p:spPr>
        <p:txBody>
          <a:bodyPr wrap="square" rtlCol="0">
            <a:spAutoFit/>
          </a:bodyPr>
          <a:lstStyle/>
          <a:p>
            <a:r>
              <a:rPr lang="en-US" sz="3600" dirty="0">
                <a:latin typeface="Facile Sans" pitchFamily="2" charset="0"/>
                <a:cs typeface="Estrangelo Edessa" panose="03080600000000000000" pitchFamily="66" charset="0"/>
              </a:rPr>
              <a:t>CONTEMPLATE</a:t>
            </a:r>
          </a:p>
        </p:txBody>
      </p:sp>
      <p:sp>
        <p:nvSpPr>
          <p:cNvPr id="2" name="TextBox 1"/>
          <p:cNvSpPr txBox="1"/>
          <p:nvPr/>
        </p:nvSpPr>
        <p:spPr>
          <a:xfrm>
            <a:off x="3048000" y="2266950"/>
            <a:ext cx="4572000" cy="1200329"/>
          </a:xfrm>
          <a:prstGeom prst="rect">
            <a:avLst/>
          </a:prstGeom>
          <a:noFill/>
        </p:spPr>
        <p:txBody>
          <a:bodyPr wrap="square" rtlCol="0">
            <a:spAutoFit/>
          </a:bodyPr>
          <a:lstStyle/>
          <a:p>
            <a:r>
              <a:rPr lang="en-US" sz="7200" dirty="0">
                <a:latin typeface="Edwardian Script ITC" panose="030303020407070D0804" pitchFamily="66" charset="0"/>
              </a:rPr>
              <a:t>God’s Glory</a:t>
            </a:r>
          </a:p>
        </p:txBody>
      </p:sp>
      <p:cxnSp>
        <p:nvCxnSpPr>
          <p:cNvPr id="6" name="Straight Connector 5"/>
          <p:cNvCxnSpPr/>
          <p:nvPr/>
        </p:nvCxnSpPr>
        <p:spPr>
          <a:xfrm>
            <a:off x="685800" y="2343150"/>
            <a:ext cx="5638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229600" y="285750"/>
            <a:ext cx="533400" cy="1323439"/>
          </a:xfrm>
          <a:prstGeom prst="rect">
            <a:avLst/>
          </a:prstGeom>
          <a:noFill/>
        </p:spPr>
        <p:txBody>
          <a:bodyPr wrap="square" rtlCol="0">
            <a:spAutoFit/>
          </a:bodyPr>
          <a:lstStyle/>
          <a:p>
            <a:r>
              <a:rPr lang="en-US" sz="8000" dirty="0">
                <a:solidFill>
                  <a:schemeClr val="bg2">
                    <a:lumMod val="50000"/>
                    <a:lumOff val="50000"/>
                  </a:schemeClr>
                </a:solidFill>
                <a:latin typeface="Avenir Next Medium" panose="020B0603020202020204" pitchFamily="34" charset="0"/>
              </a:rPr>
              <a:t>1</a:t>
            </a:r>
          </a:p>
        </p:txBody>
      </p:sp>
    </p:spTree>
    <p:extLst>
      <p:ext uri="{BB962C8B-B14F-4D97-AF65-F5344CB8AC3E}">
        <p14:creationId xmlns:p14="http://schemas.microsoft.com/office/powerpoint/2010/main" val="2441642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6039" y="2804815"/>
            <a:ext cx="7912994" cy="400110"/>
          </a:xfrm>
          <a:prstGeom prst="rect">
            <a:avLst/>
          </a:prstGeom>
          <a:noFill/>
        </p:spPr>
        <p:txBody>
          <a:bodyPr wrap="square" rtlCol="0">
            <a:spAutoFit/>
          </a:bodyPr>
          <a:lstStyle/>
          <a:p>
            <a:r>
              <a:rPr lang="en-US" sz="2000" b="1" baseline="30000" dirty="0">
                <a:latin typeface="Avenir Next Medium" panose="020B0603020202020204" pitchFamily="34" charset="0"/>
                <a:cs typeface="Estrangelo Edessa" panose="03080600000000000000" pitchFamily="66" charset="0"/>
              </a:rPr>
              <a:t> </a:t>
            </a:r>
            <a:r>
              <a:rPr lang="en-US" sz="2000" dirty="0">
                <a:latin typeface="Avenir Next Medium" panose="020B0603020202020204" pitchFamily="34" charset="0"/>
                <a:cs typeface="Estrangelo Edessa" panose="03080600000000000000" pitchFamily="66" charset="0"/>
              </a:rPr>
              <a:t>"Be Still and know that I am God"</a:t>
            </a:r>
          </a:p>
        </p:txBody>
      </p:sp>
      <p:sp>
        <p:nvSpPr>
          <p:cNvPr id="3" name="TextBox 2"/>
          <p:cNvSpPr txBox="1"/>
          <p:nvPr/>
        </p:nvSpPr>
        <p:spPr>
          <a:xfrm>
            <a:off x="609600" y="2343150"/>
            <a:ext cx="5334000" cy="400110"/>
          </a:xfrm>
          <a:prstGeom prst="rect">
            <a:avLst/>
          </a:prstGeom>
          <a:noFill/>
        </p:spPr>
        <p:txBody>
          <a:bodyPr wrap="square" rtlCol="0">
            <a:spAutoFit/>
          </a:bodyPr>
          <a:lstStyle/>
          <a:p>
            <a:r>
              <a:rPr lang="en-US" sz="2000" b="1" dirty="0">
                <a:solidFill>
                  <a:srgbClr val="FF0000"/>
                </a:solidFill>
                <a:latin typeface="Avenir Next Medium" panose="020B0603020202020204" pitchFamily="34" charset="0"/>
                <a:cs typeface="Estrangelo Edessa" panose="03080600000000000000" pitchFamily="66" charset="0"/>
              </a:rPr>
              <a:t>PSALM 46:10</a:t>
            </a: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Tree>
    <p:extLst>
      <p:ext uri="{BB962C8B-B14F-4D97-AF65-F5344CB8AC3E}">
        <p14:creationId xmlns:p14="http://schemas.microsoft.com/office/powerpoint/2010/main" val="1269892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Image result for freeway driv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9550"/>
            <a:ext cx="81153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840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laVerne downtow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0" y="819150"/>
            <a:ext cx="4927600" cy="36957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Image result for downtown clarem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61950"/>
            <a:ext cx="4476750" cy="251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656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20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
        <p:nvSpPr>
          <p:cNvPr id="4" name="TextBox 3"/>
          <p:cNvSpPr txBox="1"/>
          <p:nvPr/>
        </p:nvSpPr>
        <p:spPr>
          <a:xfrm>
            <a:off x="533400" y="1758375"/>
            <a:ext cx="6172200" cy="584775"/>
          </a:xfrm>
          <a:prstGeom prst="rect">
            <a:avLst/>
          </a:prstGeom>
          <a:noFill/>
        </p:spPr>
        <p:txBody>
          <a:bodyPr wrap="square" rtlCol="0">
            <a:spAutoFit/>
          </a:bodyPr>
          <a:lstStyle/>
          <a:p>
            <a:r>
              <a:rPr lang="en-US" sz="3200" dirty="0">
                <a:latin typeface="Facile Sans" pitchFamily="2" charset="0"/>
                <a:cs typeface="Estrangelo Edessa" panose="03080600000000000000" pitchFamily="66" charset="0"/>
              </a:rPr>
              <a:t>DEVELOP A HEALTHY FEAR</a:t>
            </a:r>
          </a:p>
        </p:txBody>
      </p:sp>
      <p:sp>
        <p:nvSpPr>
          <p:cNvPr id="2" name="TextBox 1"/>
          <p:cNvSpPr txBox="1"/>
          <p:nvPr/>
        </p:nvSpPr>
        <p:spPr>
          <a:xfrm>
            <a:off x="3581400" y="2287074"/>
            <a:ext cx="3148884" cy="1200329"/>
          </a:xfrm>
          <a:prstGeom prst="rect">
            <a:avLst/>
          </a:prstGeom>
          <a:noFill/>
        </p:spPr>
        <p:txBody>
          <a:bodyPr wrap="square" rtlCol="0">
            <a:spAutoFit/>
          </a:bodyPr>
          <a:lstStyle/>
          <a:p>
            <a:pPr algn="r"/>
            <a:r>
              <a:rPr lang="en-US" sz="7200" dirty="0">
                <a:latin typeface="Edwardian Script ITC" panose="030303020407070D0804" pitchFamily="66" charset="0"/>
              </a:rPr>
              <a:t>of God</a:t>
            </a:r>
          </a:p>
        </p:txBody>
      </p:sp>
      <p:cxnSp>
        <p:nvCxnSpPr>
          <p:cNvPr id="6" name="Straight Connector 5"/>
          <p:cNvCxnSpPr/>
          <p:nvPr/>
        </p:nvCxnSpPr>
        <p:spPr>
          <a:xfrm>
            <a:off x="685800" y="2343150"/>
            <a:ext cx="5638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229600" y="285750"/>
            <a:ext cx="533400" cy="1323439"/>
          </a:xfrm>
          <a:prstGeom prst="rect">
            <a:avLst/>
          </a:prstGeom>
          <a:noFill/>
        </p:spPr>
        <p:txBody>
          <a:bodyPr wrap="square" rtlCol="0">
            <a:spAutoFit/>
          </a:bodyPr>
          <a:lstStyle/>
          <a:p>
            <a:r>
              <a:rPr lang="en-US" sz="8000" dirty="0">
                <a:solidFill>
                  <a:schemeClr val="bg2">
                    <a:lumMod val="50000"/>
                    <a:lumOff val="50000"/>
                  </a:schemeClr>
                </a:solidFill>
                <a:latin typeface="Avenir Next Medium" panose="020B0603020202020204" pitchFamily="34" charset="0"/>
              </a:rPr>
              <a:t>2</a:t>
            </a:r>
          </a:p>
        </p:txBody>
      </p:sp>
    </p:spTree>
    <p:extLst>
      <p:ext uri="{BB962C8B-B14F-4D97-AF65-F5344CB8AC3E}">
        <p14:creationId xmlns:p14="http://schemas.microsoft.com/office/powerpoint/2010/main" val="3653338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90550"/>
            <a:ext cx="8370193" cy="3170099"/>
          </a:xfrm>
          <a:prstGeom prst="rect">
            <a:avLst/>
          </a:prstGeom>
          <a:noFill/>
        </p:spPr>
        <p:txBody>
          <a:bodyPr wrap="square" rtlCol="0">
            <a:spAutoFit/>
          </a:bodyPr>
          <a:lstStyle/>
          <a:p>
            <a:r>
              <a:rPr lang="en-US" sz="2000" b="1" baseline="30000" dirty="0">
                <a:latin typeface="Avenir Next Medium" panose="020B0603020202020204" pitchFamily="34" charset="0"/>
                <a:cs typeface="Estrangelo Edessa" panose="03080600000000000000" pitchFamily="66" charset="0"/>
              </a:rPr>
              <a:t> </a:t>
            </a:r>
            <a:r>
              <a:rPr lang="en-US" sz="2000" dirty="0">
                <a:latin typeface="Avenir Next Medium" panose="020B0603020202020204" pitchFamily="34" charset="0"/>
                <a:cs typeface="Estrangelo Edessa" panose="03080600000000000000" pitchFamily="66" charset="0"/>
              </a:rPr>
              <a:t>“Fear God,” he shouted. “Give glory to him. For the time has come when he will sit as judge. Worship him who made the heavens, the earth, the sea, and all the springs of water.”</a:t>
            </a:r>
          </a:p>
          <a:p>
            <a:endParaRPr lang="en-US" sz="2000" dirty="0">
              <a:latin typeface="Avenir Next Medium" panose="020B0603020202020204" pitchFamily="34" charset="0"/>
              <a:cs typeface="Estrangelo Edessa" panose="03080600000000000000" pitchFamily="66" charset="0"/>
            </a:endParaRPr>
          </a:p>
          <a:p>
            <a:endParaRPr lang="en-US" sz="2000" dirty="0">
              <a:latin typeface="Avenir Next Medium" panose="020B0603020202020204" pitchFamily="34" charset="0"/>
              <a:cs typeface="Estrangelo Edessa" panose="03080600000000000000" pitchFamily="66" charset="0"/>
            </a:endParaRPr>
          </a:p>
          <a:p>
            <a:r>
              <a:rPr lang="en-US" sz="2000" dirty="0">
                <a:latin typeface="Avenir Next Medium" panose="020B0603020202020204" pitchFamily="34" charset="0"/>
                <a:cs typeface="Estrangelo Edessa" panose="03080600000000000000" pitchFamily="66" charset="0"/>
              </a:rPr>
              <a:t>Let </a:t>
            </a:r>
            <a:r>
              <a:rPr lang="en-US" sz="2000" b="1" dirty="0">
                <a:latin typeface="Avenir Next Medium" panose="020B0603020202020204" pitchFamily="34" charset="0"/>
                <a:cs typeface="Estrangelo Edessa" panose="03080600000000000000" pitchFamily="66" charset="0"/>
              </a:rPr>
              <a:t>the</a:t>
            </a:r>
            <a:r>
              <a:rPr lang="en-US" sz="2000" dirty="0">
                <a:latin typeface="Avenir Next Medium" panose="020B0603020202020204" pitchFamily="34" charset="0"/>
                <a:cs typeface="Estrangelo Edessa" panose="03080600000000000000" pitchFamily="66" charset="0"/>
              </a:rPr>
              <a:t> whole world </a:t>
            </a:r>
            <a:r>
              <a:rPr lang="en-US" sz="2000" b="1" dirty="0">
                <a:latin typeface="Avenir Next Medium" panose="020B0603020202020204" pitchFamily="34" charset="0"/>
                <a:cs typeface="Estrangelo Edessa" panose="03080600000000000000" pitchFamily="66" charset="0"/>
              </a:rPr>
              <a:t>fear</a:t>
            </a:r>
            <a:r>
              <a:rPr lang="en-US" sz="2000" dirty="0">
                <a:latin typeface="Avenir Next Medium" panose="020B0603020202020204" pitchFamily="34" charset="0"/>
                <a:cs typeface="Estrangelo Edessa" panose="03080600000000000000" pitchFamily="66" charset="0"/>
              </a:rPr>
              <a:t> </a:t>
            </a:r>
            <a:r>
              <a:rPr lang="en-US" sz="2000" b="1" dirty="0">
                <a:latin typeface="Avenir Next Medium" panose="020B0603020202020204" pitchFamily="34" charset="0"/>
                <a:cs typeface="Estrangelo Edessa" panose="03080600000000000000" pitchFamily="66" charset="0"/>
              </a:rPr>
              <a:t>the</a:t>
            </a:r>
            <a:r>
              <a:rPr lang="en-US" sz="2000" dirty="0">
                <a:latin typeface="Avenir Next Medium" panose="020B0603020202020204" pitchFamily="34" charset="0"/>
                <a:cs typeface="Estrangelo Edessa" panose="03080600000000000000" pitchFamily="66" charset="0"/>
              </a:rPr>
              <a:t> </a:t>
            </a:r>
            <a:r>
              <a:rPr lang="en-US" sz="2000" b="1" cap="small" dirty="0">
                <a:latin typeface="Avenir Next Medium" panose="020B0603020202020204" pitchFamily="34" charset="0"/>
                <a:cs typeface="Estrangelo Edessa" panose="03080600000000000000" pitchFamily="66" charset="0"/>
              </a:rPr>
              <a:t>Lord</a:t>
            </a:r>
            <a:r>
              <a:rPr lang="en-US" sz="2000" dirty="0">
                <a:latin typeface="Avenir Next Medium" panose="020B0603020202020204" pitchFamily="34" charset="0"/>
                <a:cs typeface="Estrangelo Edessa" panose="03080600000000000000" pitchFamily="66" charset="0"/>
              </a:rPr>
              <a:t>, and let everyone stand in awe </a:t>
            </a:r>
            <a:r>
              <a:rPr lang="en-US" sz="2000" b="1" dirty="0">
                <a:latin typeface="Avenir Next Medium" panose="020B0603020202020204" pitchFamily="34" charset="0"/>
                <a:cs typeface="Estrangelo Edessa" panose="03080600000000000000" pitchFamily="66" charset="0"/>
              </a:rPr>
              <a:t>of</a:t>
            </a:r>
            <a:r>
              <a:rPr lang="en-US" sz="2000" dirty="0">
                <a:latin typeface="Avenir Next Medium" panose="020B0603020202020204" pitchFamily="34" charset="0"/>
                <a:cs typeface="Estrangelo Edessa" panose="03080600000000000000" pitchFamily="66" charset="0"/>
              </a:rPr>
              <a:t> him. </a:t>
            </a:r>
          </a:p>
          <a:p>
            <a:endParaRPr lang="en-US" sz="2000" dirty="0">
              <a:latin typeface="Avenir Next Medium" panose="020B0603020202020204" pitchFamily="34" charset="0"/>
              <a:cs typeface="Estrangelo Edessa" panose="03080600000000000000" pitchFamily="66" charset="0"/>
            </a:endParaRPr>
          </a:p>
          <a:p>
            <a:endParaRPr lang="en-US" sz="2000" dirty="0">
              <a:latin typeface="Avenir Next Medium" panose="020B0603020202020204" pitchFamily="34" charset="0"/>
              <a:cs typeface="Estrangelo Edessa" panose="03080600000000000000" pitchFamily="66" charset="0"/>
            </a:endParaRPr>
          </a:p>
          <a:p>
            <a:r>
              <a:rPr lang="en-US" sz="2000" dirty="0">
                <a:latin typeface="Avenir Next Medium" panose="020B0603020202020204" pitchFamily="34" charset="0"/>
                <a:cs typeface="Estrangelo Edessa" panose="03080600000000000000" pitchFamily="66" charset="0"/>
              </a:rPr>
              <a:t>The fear of the </a:t>
            </a:r>
            <a:r>
              <a:rPr lang="en-US" sz="2000" cap="small" dirty="0">
                <a:latin typeface="Avenir Next Medium" panose="020B0603020202020204" pitchFamily="34" charset="0"/>
                <a:cs typeface="Estrangelo Edessa" panose="03080600000000000000" pitchFamily="66" charset="0"/>
              </a:rPr>
              <a:t>Lord</a:t>
            </a:r>
            <a:r>
              <a:rPr lang="en-US" sz="2000" dirty="0">
                <a:latin typeface="Avenir Next Medium" panose="020B0603020202020204" pitchFamily="34" charset="0"/>
                <a:cs typeface="Estrangelo Edessa" panose="03080600000000000000" pitchFamily="66" charset="0"/>
              </a:rPr>
              <a:t> is the beginning of knowledge.</a:t>
            </a:r>
          </a:p>
        </p:txBody>
      </p:sp>
      <p:sp>
        <p:nvSpPr>
          <p:cNvPr id="3" name="TextBox 2"/>
          <p:cNvSpPr txBox="1"/>
          <p:nvPr/>
        </p:nvSpPr>
        <p:spPr>
          <a:xfrm>
            <a:off x="381000" y="209550"/>
            <a:ext cx="5334000" cy="400110"/>
          </a:xfrm>
          <a:prstGeom prst="rect">
            <a:avLst/>
          </a:prstGeom>
          <a:noFill/>
        </p:spPr>
        <p:txBody>
          <a:bodyPr wrap="square" rtlCol="0">
            <a:spAutoFit/>
          </a:bodyPr>
          <a:lstStyle/>
          <a:p>
            <a:r>
              <a:rPr lang="en-US" sz="2000" dirty="0">
                <a:solidFill>
                  <a:srgbClr val="FF0000"/>
                </a:solidFill>
                <a:latin typeface="Avenir Next Medium" panose="020B0603020202020204" pitchFamily="34" charset="0"/>
                <a:cs typeface="Estrangelo Edessa" panose="03080600000000000000" pitchFamily="66" charset="0"/>
              </a:rPr>
              <a:t>REVELATION 14:7</a:t>
            </a:r>
            <a:endParaRPr lang="en-US" sz="1400" dirty="0">
              <a:solidFill>
                <a:srgbClr val="FF0000"/>
              </a:solidFill>
              <a:latin typeface="Avenir Next Medium" panose="020B0603020202020204" pitchFamily="34"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
        <p:nvSpPr>
          <p:cNvPr id="6" name="TextBox 5"/>
          <p:cNvSpPr txBox="1"/>
          <p:nvPr/>
        </p:nvSpPr>
        <p:spPr>
          <a:xfrm>
            <a:off x="317679" y="1778808"/>
            <a:ext cx="5334000" cy="400110"/>
          </a:xfrm>
          <a:prstGeom prst="rect">
            <a:avLst/>
          </a:prstGeom>
          <a:noFill/>
        </p:spPr>
        <p:txBody>
          <a:bodyPr wrap="square" rtlCol="0">
            <a:spAutoFit/>
          </a:bodyPr>
          <a:lstStyle/>
          <a:p>
            <a:r>
              <a:rPr lang="en-US" sz="2000" dirty="0">
                <a:solidFill>
                  <a:srgbClr val="FF0000"/>
                </a:solidFill>
                <a:latin typeface="Avenir Next Medium" panose="020B0603020202020204" pitchFamily="34" charset="0"/>
                <a:cs typeface="Estrangelo Edessa" panose="03080600000000000000" pitchFamily="66" charset="0"/>
              </a:rPr>
              <a:t>PSALM 33:8</a:t>
            </a:r>
            <a:endParaRPr lang="en-US" sz="1400" dirty="0">
              <a:solidFill>
                <a:srgbClr val="FF0000"/>
              </a:solidFill>
              <a:latin typeface="Avenir Next Medium" panose="020B0603020202020204" pitchFamily="34" charset="0"/>
              <a:cs typeface="Estrangelo Edessa" panose="03080600000000000000" pitchFamily="66" charset="0"/>
            </a:endParaRPr>
          </a:p>
        </p:txBody>
      </p:sp>
      <p:sp>
        <p:nvSpPr>
          <p:cNvPr id="7" name="TextBox 6"/>
          <p:cNvSpPr txBox="1"/>
          <p:nvPr/>
        </p:nvSpPr>
        <p:spPr>
          <a:xfrm>
            <a:off x="349876" y="2952750"/>
            <a:ext cx="5334000" cy="400110"/>
          </a:xfrm>
          <a:prstGeom prst="rect">
            <a:avLst/>
          </a:prstGeom>
          <a:noFill/>
        </p:spPr>
        <p:txBody>
          <a:bodyPr wrap="square" rtlCol="0">
            <a:spAutoFit/>
          </a:bodyPr>
          <a:lstStyle/>
          <a:p>
            <a:r>
              <a:rPr lang="en-US" sz="2000" dirty="0">
                <a:solidFill>
                  <a:srgbClr val="FF0000"/>
                </a:solidFill>
                <a:latin typeface="Avenir Next Medium" panose="020B0603020202020204" pitchFamily="34" charset="0"/>
                <a:cs typeface="Estrangelo Edessa" panose="03080600000000000000" pitchFamily="66" charset="0"/>
              </a:rPr>
              <a:t>PROVERBS 9:10</a:t>
            </a:r>
            <a:endParaRPr lang="en-US" sz="1400" dirty="0">
              <a:solidFill>
                <a:srgbClr val="FF0000"/>
              </a:solidFill>
              <a:latin typeface="Avenir Next Medium" panose="020B0603020202020204" pitchFamily="34" charset="0"/>
              <a:cs typeface="Estrangelo Edessa" panose="03080600000000000000" pitchFamily="66" charset="0"/>
            </a:endParaRPr>
          </a:p>
        </p:txBody>
      </p:sp>
    </p:spTree>
    <p:extLst>
      <p:ext uri="{BB962C8B-B14F-4D97-AF65-F5344CB8AC3E}">
        <p14:creationId xmlns:p14="http://schemas.microsoft.com/office/powerpoint/2010/main" val="3100686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83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
        <p:nvSpPr>
          <p:cNvPr id="4" name="TextBox 3"/>
          <p:cNvSpPr txBox="1"/>
          <p:nvPr/>
        </p:nvSpPr>
        <p:spPr>
          <a:xfrm>
            <a:off x="533400" y="1809750"/>
            <a:ext cx="6172200" cy="584775"/>
          </a:xfrm>
          <a:prstGeom prst="rect">
            <a:avLst/>
          </a:prstGeom>
          <a:noFill/>
        </p:spPr>
        <p:txBody>
          <a:bodyPr wrap="square" rtlCol="0">
            <a:spAutoFit/>
          </a:bodyPr>
          <a:lstStyle/>
          <a:p>
            <a:r>
              <a:rPr lang="en-US" sz="3200" dirty="0">
                <a:latin typeface="Facile Sans" pitchFamily="2" charset="0"/>
                <a:cs typeface="Estrangelo Edessa" panose="03080600000000000000" pitchFamily="66" charset="0"/>
              </a:rPr>
              <a:t>SERVE GOD WITH</a:t>
            </a:r>
          </a:p>
        </p:txBody>
      </p:sp>
      <p:sp>
        <p:nvSpPr>
          <p:cNvPr id="2" name="TextBox 1"/>
          <p:cNvSpPr txBox="1"/>
          <p:nvPr/>
        </p:nvSpPr>
        <p:spPr>
          <a:xfrm>
            <a:off x="3276600" y="2287074"/>
            <a:ext cx="3148884" cy="1200329"/>
          </a:xfrm>
          <a:prstGeom prst="rect">
            <a:avLst/>
          </a:prstGeom>
          <a:noFill/>
        </p:spPr>
        <p:txBody>
          <a:bodyPr wrap="square" rtlCol="0">
            <a:spAutoFit/>
          </a:bodyPr>
          <a:lstStyle/>
          <a:p>
            <a:pPr algn="r"/>
            <a:r>
              <a:rPr lang="en-US" sz="7200" dirty="0">
                <a:latin typeface="Edwardian Script ITC" panose="030303020407070D0804" pitchFamily="66" charset="0"/>
              </a:rPr>
              <a:t>Boldness</a:t>
            </a:r>
          </a:p>
        </p:txBody>
      </p:sp>
      <p:cxnSp>
        <p:nvCxnSpPr>
          <p:cNvPr id="6" name="Straight Connector 5"/>
          <p:cNvCxnSpPr/>
          <p:nvPr/>
        </p:nvCxnSpPr>
        <p:spPr>
          <a:xfrm>
            <a:off x="685800" y="2343150"/>
            <a:ext cx="5638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229600" y="285750"/>
            <a:ext cx="533400" cy="1323439"/>
          </a:xfrm>
          <a:prstGeom prst="rect">
            <a:avLst/>
          </a:prstGeom>
          <a:noFill/>
        </p:spPr>
        <p:txBody>
          <a:bodyPr wrap="square" rtlCol="0">
            <a:spAutoFit/>
          </a:bodyPr>
          <a:lstStyle/>
          <a:p>
            <a:r>
              <a:rPr lang="en-US" sz="8000" dirty="0">
                <a:solidFill>
                  <a:schemeClr val="bg2">
                    <a:lumMod val="50000"/>
                    <a:lumOff val="50000"/>
                  </a:schemeClr>
                </a:solidFill>
                <a:latin typeface="Avenir Next Medium" panose="020B0603020202020204" pitchFamily="34" charset="0"/>
              </a:rPr>
              <a:t>3</a:t>
            </a:r>
          </a:p>
        </p:txBody>
      </p:sp>
    </p:spTree>
    <p:extLst>
      <p:ext uri="{BB962C8B-B14F-4D97-AF65-F5344CB8AC3E}">
        <p14:creationId xmlns:p14="http://schemas.microsoft.com/office/powerpoint/2010/main" val="2875828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9941" y="1428750"/>
            <a:ext cx="5334000" cy="400110"/>
          </a:xfrm>
          <a:prstGeom prst="rect">
            <a:avLst/>
          </a:prstGeom>
          <a:noFill/>
        </p:spPr>
        <p:txBody>
          <a:bodyPr wrap="square" rtlCol="0">
            <a:spAutoFit/>
          </a:bodyPr>
          <a:lstStyle/>
          <a:p>
            <a:r>
              <a:rPr lang="en-US" sz="2000" b="1" dirty="0">
                <a:solidFill>
                  <a:srgbClr val="FF0000"/>
                </a:solidFill>
                <a:latin typeface="Avenir Next Medium" panose="020B0603020202020204" pitchFamily="34" charset="0"/>
                <a:cs typeface="Estrangelo Edessa" panose="03080600000000000000" pitchFamily="66" charset="0"/>
              </a:rPr>
              <a:t>2 CORINTHIANS 3:11-12</a:t>
            </a:r>
            <a:endParaRPr lang="en-US" sz="1400" b="1" dirty="0">
              <a:solidFill>
                <a:srgbClr val="FF0000"/>
              </a:solidFill>
              <a:latin typeface="Avenir Next Medium" panose="020B0603020202020204" pitchFamily="34"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
        <p:nvSpPr>
          <p:cNvPr id="4" name="TextBox 3"/>
          <p:cNvSpPr txBox="1"/>
          <p:nvPr/>
        </p:nvSpPr>
        <p:spPr>
          <a:xfrm>
            <a:off x="599941" y="1890415"/>
            <a:ext cx="7315200" cy="2215991"/>
          </a:xfrm>
          <a:prstGeom prst="rect">
            <a:avLst/>
          </a:prstGeom>
          <a:noFill/>
        </p:spPr>
        <p:txBody>
          <a:bodyPr wrap="square" rtlCol="0">
            <a:spAutoFit/>
          </a:bodyPr>
          <a:lstStyle/>
          <a:p>
            <a:r>
              <a:rPr lang="en-US" sz="2000" dirty="0">
                <a:latin typeface="Avenir Next Medium" panose="020B0603020202020204" pitchFamily="34" charset="0"/>
                <a:cs typeface="Estrangelo Edessa" panose="03080600000000000000" pitchFamily="66" charset="0"/>
              </a:rPr>
              <a:t>In fact, that first glory was not glorious at all compared with the overwhelming glory of the new way. </a:t>
            </a:r>
            <a:r>
              <a:rPr lang="en-US" sz="2000" b="1" baseline="30000" dirty="0">
                <a:latin typeface="Avenir Next Medium" panose="020B0603020202020204" pitchFamily="34" charset="0"/>
                <a:cs typeface="Estrangelo Edessa" panose="03080600000000000000" pitchFamily="66" charset="0"/>
              </a:rPr>
              <a:t> </a:t>
            </a:r>
            <a:r>
              <a:rPr lang="en-US" sz="2000" dirty="0">
                <a:latin typeface="Avenir Next Medium" panose="020B0603020202020204" pitchFamily="34" charset="0"/>
                <a:cs typeface="Estrangelo Edessa" panose="03080600000000000000" pitchFamily="66" charset="0"/>
              </a:rPr>
              <a:t>So if the old way, which has been replaced, was glorious, how much more glorious is the new, which remains forever!</a:t>
            </a:r>
          </a:p>
          <a:p>
            <a:r>
              <a:rPr lang="en-US" sz="2000" dirty="0">
                <a:latin typeface="Avenir Next Medium" panose="020B0603020202020204" pitchFamily="34" charset="0"/>
                <a:cs typeface="Estrangelo Edessa" panose="03080600000000000000" pitchFamily="66" charset="0"/>
              </a:rPr>
              <a:t>Since this new way gives us such confidence, we can be very bold.</a:t>
            </a:r>
          </a:p>
          <a:p>
            <a:endParaRPr lang="en-US" sz="1600" dirty="0">
              <a:latin typeface="Avenir Next Medium" panose="020B0603020202020204" pitchFamily="34" charset="0"/>
            </a:endParaRPr>
          </a:p>
        </p:txBody>
      </p:sp>
    </p:spTree>
    <p:extLst>
      <p:ext uri="{BB962C8B-B14F-4D97-AF65-F5344CB8AC3E}">
        <p14:creationId xmlns:p14="http://schemas.microsoft.com/office/powerpoint/2010/main" val="958118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Tree>
    <p:extLst>
      <p:ext uri="{BB962C8B-B14F-4D97-AF65-F5344CB8AC3E}">
        <p14:creationId xmlns:p14="http://schemas.microsoft.com/office/powerpoint/2010/main" val="625755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4096" y="2114550"/>
            <a:ext cx="5334000" cy="400110"/>
          </a:xfrm>
          <a:prstGeom prst="rect">
            <a:avLst/>
          </a:prstGeom>
          <a:noFill/>
        </p:spPr>
        <p:txBody>
          <a:bodyPr wrap="square" rtlCol="0">
            <a:spAutoFit/>
          </a:bodyPr>
          <a:lstStyle/>
          <a:p>
            <a:r>
              <a:rPr lang="en-US" sz="2000" dirty="0">
                <a:solidFill>
                  <a:srgbClr val="FF0000"/>
                </a:solidFill>
                <a:latin typeface="Avenir Next Medium" panose="020B0603020202020204" pitchFamily="34" charset="0"/>
                <a:cs typeface="Estrangelo Edessa" panose="03080600000000000000" pitchFamily="66" charset="0"/>
              </a:rPr>
              <a:t>1CORINTHIANS 10:31</a:t>
            </a:r>
            <a:endParaRPr lang="en-US" sz="1400" dirty="0">
              <a:solidFill>
                <a:srgbClr val="FF0000"/>
              </a:solidFill>
              <a:latin typeface="Avenir Next Medium" panose="020B0603020202020204" pitchFamily="34"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
        <p:nvSpPr>
          <p:cNvPr id="4" name="TextBox 3"/>
          <p:cNvSpPr txBox="1"/>
          <p:nvPr/>
        </p:nvSpPr>
        <p:spPr>
          <a:xfrm>
            <a:off x="736242" y="2647950"/>
            <a:ext cx="7315200" cy="400110"/>
          </a:xfrm>
          <a:prstGeom prst="rect">
            <a:avLst/>
          </a:prstGeom>
          <a:noFill/>
        </p:spPr>
        <p:txBody>
          <a:bodyPr wrap="square" rtlCol="0">
            <a:spAutoFit/>
          </a:bodyPr>
          <a:lstStyle/>
          <a:p>
            <a:r>
              <a:rPr lang="en-US" sz="2000" dirty="0">
                <a:latin typeface="Avenir Next Medium" panose="020B0603020202020204" pitchFamily="34" charset="0"/>
                <a:cs typeface="Estrangelo Edessa" panose="03080600000000000000" pitchFamily="66" charset="0"/>
              </a:rPr>
              <a:t>Whatever you do, do it all for the glory of God. </a:t>
            </a:r>
            <a:endParaRPr lang="en-US" sz="1600" dirty="0">
              <a:latin typeface="Avenir Next Medium" panose="020B0603020202020204" pitchFamily="34" charset="0"/>
            </a:endParaRPr>
          </a:p>
        </p:txBody>
      </p:sp>
    </p:spTree>
    <p:extLst>
      <p:ext uri="{BB962C8B-B14F-4D97-AF65-F5344CB8AC3E}">
        <p14:creationId xmlns:p14="http://schemas.microsoft.com/office/powerpoint/2010/main" val="2038826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
        <p:nvSpPr>
          <p:cNvPr id="4" name="TextBox 3"/>
          <p:cNvSpPr txBox="1"/>
          <p:nvPr/>
        </p:nvSpPr>
        <p:spPr>
          <a:xfrm>
            <a:off x="736242" y="2647950"/>
            <a:ext cx="7315200" cy="707886"/>
          </a:xfrm>
          <a:prstGeom prst="rect">
            <a:avLst/>
          </a:prstGeom>
          <a:noFill/>
        </p:spPr>
        <p:txBody>
          <a:bodyPr wrap="square" rtlCol="0">
            <a:spAutoFit/>
          </a:bodyPr>
          <a:lstStyle/>
          <a:p>
            <a:r>
              <a:rPr lang="en-US" sz="2000" dirty="0">
                <a:latin typeface="Avenir Next Medium" panose="020B0603020202020204" pitchFamily="34" charset="0"/>
                <a:cs typeface="Estrangelo Edessa" panose="03080600000000000000" pitchFamily="66" charset="0"/>
              </a:rPr>
              <a:t>God doesn’t exist for us, </a:t>
            </a:r>
          </a:p>
          <a:p>
            <a:r>
              <a:rPr lang="en-US" sz="2000" dirty="0">
                <a:latin typeface="Avenir Next Medium" panose="020B0603020202020204" pitchFamily="34" charset="0"/>
                <a:cs typeface="Estrangelo Edessa" panose="03080600000000000000" pitchFamily="66" charset="0"/>
              </a:rPr>
              <a:t>we exist for him and to bring him glory!</a:t>
            </a:r>
          </a:p>
        </p:txBody>
      </p:sp>
    </p:spTree>
    <p:extLst>
      <p:ext uri="{BB962C8B-B14F-4D97-AF65-F5344CB8AC3E}">
        <p14:creationId xmlns:p14="http://schemas.microsoft.com/office/powerpoint/2010/main" val="2591050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660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48466"/>
          <a:stretch/>
        </p:blipFill>
        <p:spPr>
          <a:xfrm>
            <a:off x="1295400" y="2038350"/>
            <a:ext cx="6424158" cy="1172266"/>
          </a:xfrm>
          <a:prstGeom prst="rect">
            <a:avLst/>
          </a:prstGeom>
        </p:spPr>
      </p:pic>
    </p:spTree>
    <p:extLst>
      <p:ext uri="{BB962C8B-B14F-4D97-AF65-F5344CB8AC3E}">
        <p14:creationId xmlns:p14="http://schemas.microsoft.com/office/powerpoint/2010/main" val="2516965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4552" y="2571750"/>
            <a:ext cx="6781800" cy="1200329"/>
          </a:xfrm>
          <a:prstGeom prst="rect">
            <a:avLst/>
          </a:prstGeom>
          <a:noFill/>
        </p:spPr>
        <p:txBody>
          <a:bodyPr wrap="square" rtlCol="0">
            <a:spAutoFit/>
          </a:bodyPr>
          <a:lstStyle/>
          <a:p>
            <a:r>
              <a:rPr lang="en-US" dirty="0">
                <a:latin typeface="Avenir Next Medium" panose="020B0603020202020204" pitchFamily="34" charset="0"/>
                <a:cs typeface="Estrangelo Edessa" panose="03080600000000000000" pitchFamily="66" charset="0"/>
              </a:rPr>
              <a:t>Quest. 1. What is the chief end of man?</a:t>
            </a:r>
          </a:p>
          <a:p>
            <a:br>
              <a:rPr lang="en-US" dirty="0">
                <a:latin typeface="Avenir Next Medium" panose="020B0603020202020204" pitchFamily="34" charset="0"/>
                <a:cs typeface="Estrangelo Edessa" panose="03080600000000000000" pitchFamily="66" charset="0"/>
              </a:rPr>
            </a:br>
            <a:r>
              <a:rPr lang="en-US" dirty="0">
                <a:latin typeface="Avenir Next Medium" panose="020B0603020202020204" pitchFamily="34" charset="0"/>
                <a:cs typeface="Estrangelo Edessa" panose="03080600000000000000" pitchFamily="66" charset="0"/>
              </a:rPr>
              <a:t>Answer.  Man's chief end is to glorify God, and to enjoy him for ever.</a:t>
            </a:r>
          </a:p>
        </p:txBody>
      </p:sp>
      <p:sp>
        <p:nvSpPr>
          <p:cNvPr id="3" name="TextBox 2"/>
          <p:cNvSpPr txBox="1"/>
          <p:nvPr/>
        </p:nvSpPr>
        <p:spPr>
          <a:xfrm>
            <a:off x="609600" y="905373"/>
            <a:ext cx="5334000" cy="830997"/>
          </a:xfrm>
          <a:prstGeom prst="rect">
            <a:avLst/>
          </a:prstGeom>
          <a:noFill/>
        </p:spPr>
        <p:txBody>
          <a:bodyPr wrap="square" rtlCol="0">
            <a:spAutoFit/>
          </a:bodyPr>
          <a:lstStyle/>
          <a:p>
            <a:pPr algn="r"/>
            <a:r>
              <a:rPr lang="en-US" sz="2800" dirty="0">
                <a:solidFill>
                  <a:srgbClr val="FF0000"/>
                </a:solidFill>
                <a:latin typeface="Estrangelo Edessa" panose="03080600000000000000" pitchFamily="66" charset="0"/>
                <a:cs typeface="Estrangelo Edessa" panose="03080600000000000000" pitchFamily="66" charset="0"/>
              </a:rPr>
              <a:t>The Westminster Shorter Catechism</a:t>
            </a:r>
            <a:br>
              <a:rPr lang="en-US" sz="2800" dirty="0">
                <a:solidFill>
                  <a:srgbClr val="FF0000"/>
                </a:solidFill>
                <a:latin typeface="Estrangelo Edessa" panose="03080600000000000000" pitchFamily="66" charset="0"/>
                <a:cs typeface="Estrangelo Edessa" panose="03080600000000000000" pitchFamily="66" charset="0"/>
              </a:rPr>
            </a:br>
            <a:r>
              <a:rPr lang="en-US" dirty="0">
                <a:solidFill>
                  <a:srgbClr val="FF0000"/>
                </a:solidFill>
                <a:latin typeface="Estrangelo Edessa" panose="03080600000000000000" pitchFamily="66" charset="0"/>
                <a:cs typeface="Estrangelo Edessa" panose="03080600000000000000" pitchFamily="66" charset="0"/>
              </a:rPr>
              <a:t>-1647</a:t>
            </a: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pic>
        <p:nvPicPr>
          <p:cNvPr id="1028" name="Picture 4" descr="Image result for westminster abbe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20" r="18557" b="9520"/>
          <a:stretch/>
        </p:blipFill>
        <p:spPr bwMode="auto">
          <a:xfrm>
            <a:off x="6375042" y="361950"/>
            <a:ext cx="1944710" cy="1646081"/>
          </a:xfrm>
          <a:prstGeom prst="rect">
            <a:avLst/>
          </a:prstGeom>
          <a:ln>
            <a:noFill/>
          </a:ln>
          <a:effectLst>
            <a:outerShdw blurRad="190500" algn="tl" rotWithShape="0">
              <a:schemeClr val="tx1">
                <a:alpha val="7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4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937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806" y="1235609"/>
            <a:ext cx="4941194" cy="2923877"/>
          </a:xfrm>
          <a:prstGeom prst="rect">
            <a:avLst/>
          </a:prstGeom>
          <a:noFill/>
        </p:spPr>
        <p:txBody>
          <a:bodyPr wrap="square" rtlCol="0">
            <a:spAutoFit/>
          </a:bodyPr>
          <a:lstStyle/>
          <a:p>
            <a:endParaRPr lang="en-US" sz="2400" u="sng" dirty="0">
              <a:latin typeface="Avenir Next Medium" panose="020B0603020202020204" pitchFamily="34" charset="0"/>
              <a:cs typeface="Estrangelo Edessa" panose="03080600000000000000" pitchFamily="66" charset="0"/>
            </a:endParaRPr>
          </a:p>
          <a:p>
            <a:r>
              <a:rPr lang="en-US" sz="2000" dirty="0">
                <a:latin typeface="Avenir Next Medium" panose="020B0603020202020204" pitchFamily="34" charset="0"/>
                <a:cs typeface="Estrangelo Edessa" panose="03080600000000000000" pitchFamily="66" charset="0"/>
              </a:rPr>
              <a:t>And the glory of the Lord settled down on Mount Sinai, and the cloud covered it for six days. On the seventh day the Lord called to Moses from inside the cloud. To the Israelites at the foot of the mountain, the glory of the Lord appeared at the summit like a consuming fire. </a:t>
            </a:r>
          </a:p>
        </p:txBody>
      </p:sp>
      <p:sp>
        <p:nvSpPr>
          <p:cNvPr id="3" name="TextBox 2"/>
          <p:cNvSpPr txBox="1"/>
          <p:nvPr/>
        </p:nvSpPr>
        <p:spPr>
          <a:xfrm>
            <a:off x="762000" y="895350"/>
            <a:ext cx="5334000" cy="707886"/>
          </a:xfrm>
          <a:prstGeom prst="rect">
            <a:avLst/>
          </a:prstGeom>
          <a:noFill/>
        </p:spPr>
        <p:txBody>
          <a:bodyPr wrap="square" rtlCol="0">
            <a:spAutoFit/>
          </a:bodyPr>
          <a:lstStyle/>
          <a:p>
            <a:r>
              <a:rPr lang="en-US" sz="2400" dirty="0">
                <a:solidFill>
                  <a:srgbClr val="FF0000"/>
                </a:solidFill>
                <a:latin typeface="Estrangelo Edessa" panose="03080600000000000000" pitchFamily="66" charset="0"/>
                <a:cs typeface="Estrangelo Edessa" panose="03080600000000000000" pitchFamily="66" charset="0"/>
              </a:rPr>
              <a:t>EXODUS 24:16-17</a:t>
            </a:r>
            <a:br>
              <a:rPr lang="en-US" sz="2400" dirty="0">
                <a:solidFill>
                  <a:srgbClr val="FF0000"/>
                </a:solidFill>
                <a:latin typeface="Estrangelo Edessa" panose="03080600000000000000" pitchFamily="66" charset="0"/>
                <a:cs typeface="Estrangelo Edessa" panose="03080600000000000000" pitchFamily="66" charset="0"/>
              </a:rPr>
            </a:br>
            <a:endParaRPr lang="en-US" sz="1600" dirty="0">
              <a:solidFill>
                <a:srgbClr val="FF0000"/>
              </a:solidFill>
              <a:latin typeface="Estrangelo Edessa" panose="03080600000000000000" pitchFamily="66"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pic>
        <p:nvPicPr>
          <p:cNvPr id="2052"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399" y="1657350"/>
            <a:ext cx="2929955" cy="188291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854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75734"/>
            <a:ext cx="7912994" cy="769441"/>
          </a:xfrm>
          <a:prstGeom prst="rect">
            <a:avLst/>
          </a:prstGeom>
          <a:noFill/>
        </p:spPr>
        <p:txBody>
          <a:bodyPr wrap="square" rtlCol="0">
            <a:spAutoFit/>
          </a:bodyPr>
          <a:lstStyle/>
          <a:p>
            <a:endParaRPr lang="en-US" sz="2400" u="sng" dirty="0">
              <a:latin typeface="Estrangelo Edessa" panose="03080600000000000000" pitchFamily="66" charset="0"/>
              <a:cs typeface="Estrangelo Edessa" panose="03080600000000000000" pitchFamily="66" charset="0"/>
            </a:endParaRPr>
          </a:p>
          <a:p>
            <a:r>
              <a:rPr lang="en-US" sz="2000" b="1" baseline="30000" dirty="0">
                <a:latin typeface="Estrangelo Edessa" panose="03080600000000000000" pitchFamily="66" charset="0"/>
                <a:cs typeface="Estrangelo Edessa" panose="03080600000000000000" pitchFamily="66" charset="0"/>
              </a:rPr>
              <a:t>18 </a:t>
            </a:r>
            <a:r>
              <a:rPr lang="en-US" sz="2000" dirty="0">
                <a:latin typeface="Estrangelo Edessa" panose="03080600000000000000" pitchFamily="66" charset="0"/>
                <a:cs typeface="Estrangelo Edessa" panose="03080600000000000000" pitchFamily="66" charset="0"/>
              </a:rPr>
              <a:t>Moses responded, “Then show me your glorious presence.”</a:t>
            </a:r>
          </a:p>
        </p:txBody>
      </p:sp>
      <p:sp>
        <p:nvSpPr>
          <p:cNvPr id="3" name="TextBox 2"/>
          <p:cNvSpPr txBox="1"/>
          <p:nvPr/>
        </p:nvSpPr>
        <p:spPr>
          <a:xfrm>
            <a:off x="780245" y="590550"/>
            <a:ext cx="5334000" cy="707886"/>
          </a:xfrm>
          <a:prstGeom prst="rect">
            <a:avLst/>
          </a:prstGeom>
          <a:noFill/>
        </p:spPr>
        <p:txBody>
          <a:bodyPr wrap="square" rtlCol="0">
            <a:spAutoFit/>
          </a:bodyPr>
          <a:lstStyle/>
          <a:p>
            <a:r>
              <a:rPr lang="en-US" sz="2400" dirty="0">
                <a:solidFill>
                  <a:srgbClr val="FF0000"/>
                </a:solidFill>
                <a:latin typeface="Estrangelo Edessa" panose="03080600000000000000" pitchFamily="66" charset="0"/>
                <a:cs typeface="Estrangelo Edessa" panose="03080600000000000000" pitchFamily="66" charset="0"/>
              </a:rPr>
              <a:t>EXODUS 33:18</a:t>
            </a:r>
            <a:br>
              <a:rPr lang="en-US" sz="2400" dirty="0">
                <a:solidFill>
                  <a:srgbClr val="FF0000"/>
                </a:solidFill>
                <a:latin typeface="Estrangelo Edessa" panose="03080600000000000000" pitchFamily="66" charset="0"/>
                <a:cs typeface="Estrangelo Edessa" panose="03080600000000000000" pitchFamily="66" charset="0"/>
              </a:rPr>
            </a:br>
            <a:endParaRPr lang="en-US" sz="1600" dirty="0">
              <a:solidFill>
                <a:srgbClr val="FF0000"/>
              </a:solidFill>
              <a:latin typeface="Estrangelo Edessa" panose="03080600000000000000" pitchFamily="66"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Tree>
    <p:extLst>
      <p:ext uri="{BB962C8B-B14F-4D97-AF65-F5344CB8AC3E}">
        <p14:creationId xmlns:p14="http://schemas.microsoft.com/office/powerpoint/2010/main" val="89484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75734"/>
            <a:ext cx="7912994" cy="3539430"/>
          </a:xfrm>
          <a:prstGeom prst="rect">
            <a:avLst/>
          </a:prstGeom>
          <a:noFill/>
        </p:spPr>
        <p:txBody>
          <a:bodyPr wrap="square" rtlCol="0">
            <a:spAutoFit/>
          </a:bodyPr>
          <a:lstStyle/>
          <a:p>
            <a:endParaRPr lang="en-US" sz="2400" u="sng" dirty="0">
              <a:latin typeface="Avenir Next Medium" panose="020B0603020202020204" pitchFamily="34" charset="0"/>
              <a:cs typeface="Estrangelo Edessa" panose="03080600000000000000" pitchFamily="66" charset="0"/>
            </a:endParaRPr>
          </a:p>
          <a:p>
            <a:r>
              <a:rPr lang="en-US" sz="2000" b="1" baseline="30000" dirty="0">
                <a:latin typeface="Avenir Next Medium" panose="020B0603020202020204" pitchFamily="34" charset="0"/>
                <a:cs typeface="Estrangelo Edessa" panose="03080600000000000000" pitchFamily="66" charset="0"/>
              </a:rPr>
              <a:t>18 </a:t>
            </a:r>
            <a:r>
              <a:rPr lang="en-US" sz="2000" dirty="0">
                <a:latin typeface="Avenir Next Medium" panose="020B0603020202020204" pitchFamily="34" charset="0"/>
                <a:cs typeface="Estrangelo Edessa" panose="03080600000000000000" pitchFamily="66" charset="0"/>
              </a:rPr>
              <a:t>Moses responded, “Then show me your glorious presence.”</a:t>
            </a:r>
          </a:p>
          <a:p>
            <a:r>
              <a:rPr lang="en-US" sz="2000" b="1" baseline="30000" dirty="0">
                <a:latin typeface="Avenir Next Medium" panose="020B0603020202020204" pitchFamily="34" charset="0"/>
                <a:cs typeface="Estrangelo Edessa" panose="03080600000000000000" pitchFamily="66" charset="0"/>
              </a:rPr>
              <a:t>19 </a:t>
            </a:r>
            <a:r>
              <a:rPr lang="en-US" sz="2000" dirty="0">
                <a:latin typeface="Avenir Next Medium" panose="020B0603020202020204" pitchFamily="34" charset="0"/>
                <a:cs typeface="Estrangelo Edessa" panose="03080600000000000000" pitchFamily="66" charset="0"/>
              </a:rPr>
              <a:t>The </a:t>
            </a:r>
            <a:r>
              <a:rPr lang="en-US" sz="2000" cap="small" dirty="0">
                <a:latin typeface="Avenir Next Medium" panose="020B0603020202020204" pitchFamily="34" charset="0"/>
                <a:cs typeface="Estrangelo Edessa" panose="03080600000000000000" pitchFamily="66" charset="0"/>
              </a:rPr>
              <a:t>Lord</a:t>
            </a:r>
            <a:r>
              <a:rPr lang="en-US" sz="2000" dirty="0">
                <a:latin typeface="Avenir Next Medium" panose="020B0603020202020204" pitchFamily="34" charset="0"/>
                <a:cs typeface="Estrangelo Edessa" panose="03080600000000000000" pitchFamily="66" charset="0"/>
              </a:rPr>
              <a:t> replied, “I will make all my goodness pass before you, and I will call out my name, Yahweh, before you. For I will show mercy to anyone I choose, and I will show compassion to anyone I choose. </a:t>
            </a:r>
            <a:r>
              <a:rPr lang="en-US" sz="2000" b="1" baseline="30000" dirty="0">
                <a:latin typeface="Avenir Next Medium" panose="020B0603020202020204" pitchFamily="34" charset="0"/>
                <a:cs typeface="Estrangelo Edessa" panose="03080600000000000000" pitchFamily="66" charset="0"/>
              </a:rPr>
              <a:t>20 </a:t>
            </a:r>
            <a:r>
              <a:rPr lang="en-US" sz="2000" dirty="0">
                <a:latin typeface="Avenir Next Medium" panose="020B0603020202020204" pitchFamily="34" charset="0"/>
                <a:cs typeface="Estrangelo Edessa" panose="03080600000000000000" pitchFamily="66" charset="0"/>
              </a:rPr>
              <a:t>But you may not look directly at my face, for no one may see me and live.”</a:t>
            </a:r>
            <a:r>
              <a:rPr lang="en-US" sz="2000" b="1" baseline="30000" dirty="0">
                <a:latin typeface="Avenir Next Medium" panose="020B0603020202020204" pitchFamily="34" charset="0"/>
                <a:cs typeface="Estrangelo Edessa" panose="03080600000000000000" pitchFamily="66" charset="0"/>
              </a:rPr>
              <a:t>21 </a:t>
            </a:r>
            <a:r>
              <a:rPr lang="en-US" sz="2000" dirty="0">
                <a:latin typeface="Avenir Next Medium" panose="020B0603020202020204" pitchFamily="34" charset="0"/>
                <a:cs typeface="Estrangelo Edessa" panose="03080600000000000000" pitchFamily="66" charset="0"/>
              </a:rPr>
              <a:t>The </a:t>
            </a:r>
            <a:r>
              <a:rPr lang="en-US" sz="2000" cap="small" dirty="0">
                <a:latin typeface="Avenir Next Medium" panose="020B0603020202020204" pitchFamily="34" charset="0"/>
                <a:cs typeface="Estrangelo Edessa" panose="03080600000000000000" pitchFamily="66" charset="0"/>
              </a:rPr>
              <a:t>Lord</a:t>
            </a:r>
            <a:r>
              <a:rPr lang="en-US" sz="2000" dirty="0">
                <a:latin typeface="Avenir Next Medium" panose="020B0603020202020204" pitchFamily="34" charset="0"/>
                <a:cs typeface="Estrangelo Edessa" panose="03080600000000000000" pitchFamily="66" charset="0"/>
              </a:rPr>
              <a:t> continued, “Look, stand near me on this rock. </a:t>
            </a:r>
            <a:r>
              <a:rPr lang="en-US" sz="2000" b="1" baseline="30000" dirty="0">
                <a:latin typeface="Avenir Next Medium" panose="020B0603020202020204" pitchFamily="34" charset="0"/>
                <a:cs typeface="Estrangelo Edessa" panose="03080600000000000000" pitchFamily="66" charset="0"/>
              </a:rPr>
              <a:t>22 </a:t>
            </a:r>
            <a:r>
              <a:rPr lang="en-US" sz="2000" dirty="0">
                <a:latin typeface="Avenir Next Medium" panose="020B0603020202020204" pitchFamily="34" charset="0"/>
                <a:cs typeface="Estrangelo Edessa" panose="03080600000000000000" pitchFamily="66" charset="0"/>
              </a:rPr>
              <a:t>As my glorious presence passes by, I will hide you in the crevice of the rock and cover you with my hand until I have passed by. </a:t>
            </a:r>
            <a:r>
              <a:rPr lang="en-US" sz="2000" b="1" baseline="30000" dirty="0">
                <a:latin typeface="Avenir Next Medium" panose="020B0603020202020204" pitchFamily="34" charset="0"/>
                <a:cs typeface="Estrangelo Edessa" panose="03080600000000000000" pitchFamily="66" charset="0"/>
              </a:rPr>
              <a:t>23 </a:t>
            </a:r>
            <a:r>
              <a:rPr lang="en-US" sz="2000" dirty="0">
                <a:latin typeface="Avenir Next Medium" panose="020B0603020202020204" pitchFamily="34" charset="0"/>
                <a:cs typeface="Estrangelo Edessa" panose="03080600000000000000" pitchFamily="66" charset="0"/>
              </a:rPr>
              <a:t>Then I will remove my hand and let you see me from behind. But my face will not be seen.”</a:t>
            </a:r>
          </a:p>
        </p:txBody>
      </p:sp>
      <p:sp>
        <p:nvSpPr>
          <p:cNvPr id="3" name="TextBox 2"/>
          <p:cNvSpPr txBox="1"/>
          <p:nvPr/>
        </p:nvSpPr>
        <p:spPr>
          <a:xfrm>
            <a:off x="780245" y="590550"/>
            <a:ext cx="5334000" cy="707886"/>
          </a:xfrm>
          <a:prstGeom prst="rect">
            <a:avLst/>
          </a:prstGeom>
          <a:noFill/>
        </p:spPr>
        <p:txBody>
          <a:bodyPr wrap="square" rtlCol="0">
            <a:spAutoFit/>
          </a:bodyPr>
          <a:lstStyle/>
          <a:p>
            <a:r>
              <a:rPr lang="en-US" sz="2400" dirty="0">
                <a:solidFill>
                  <a:srgbClr val="FF0000"/>
                </a:solidFill>
                <a:latin typeface="Estrangelo Edessa" panose="03080600000000000000" pitchFamily="66" charset="0"/>
                <a:cs typeface="Estrangelo Edessa" panose="03080600000000000000" pitchFamily="66" charset="0"/>
              </a:rPr>
              <a:t>EXODUS 33:18-23</a:t>
            </a:r>
            <a:br>
              <a:rPr lang="en-US" sz="2400" dirty="0">
                <a:solidFill>
                  <a:srgbClr val="FF0000"/>
                </a:solidFill>
                <a:latin typeface="Estrangelo Edessa" panose="03080600000000000000" pitchFamily="66" charset="0"/>
                <a:cs typeface="Estrangelo Edessa" panose="03080600000000000000" pitchFamily="66" charset="0"/>
              </a:rPr>
            </a:br>
            <a:endParaRPr lang="en-US" sz="1600" dirty="0">
              <a:solidFill>
                <a:srgbClr val="FF0000"/>
              </a:solidFill>
              <a:latin typeface="Estrangelo Edessa" panose="03080600000000000000" pitchFamily="66" charset="0"/>
              <a:cs typeface="Estrangelo Edessa" panose="03080600000000000000" pitchFamily="66" charset="0"/>
            </a:endParaRPr>
          </a:p>
        </p:txBody>
      </p:sp>
      <p:pic>
        <p:nvPicPr>
          <p:cNvPr id="5" name="Picture 4">
            <a:extLst>
              <a:ext uri="{FF2B5EF4-FFF2-40B4-BE49-F238E27FC236}">
                <a16:creationId xmlns:a16="http://schemas.microsoft.com/office/drawing/2014/main" id="{16628204-467B-F34D-94CE-D1A30877B74E}"/>
              </a:ext>
            </a:extLst>
          </p:cNvPr>
          <p:cNvPicPr>
            <a:picLocks noChangeAspect="1"/>
          </p:cNvPicPr>
          <p:nvPr/>
        </p:nvPicPr>
        <p:blipFill rotWithShape="1">
          <a:blip r:embed="rId2"/>
          <a:srcRect l="21390" t="11389" r="23610" b="12500"/>
          <a:stretch/>
        </p:blipFill>
        <p:spPr>
          <a:xfrm>
            <a:off x="7239000" y="4248150"/>
            <a:ext cx="1676400" cy="579967"/>
          </a:xfrm>
          <a:prstGeom prst="rect">
            <a:avLst/>
          </a:prstGeom>
        </p:spPr>
      </p:pic>
    </p:spTree>
    <p:extLst>
      <p:ext uri="{BB962C8B-B14F-4D97-AF65-F5344CB8AC3E}">
        <p14:creationId xmlns:p14="http://schemas.microsoft.com/office/powerpoint/2010/main" val="1613240354"/>
      </p:ext>
    </p:extLst>
  </p:cSld>
  <p:clrMapOvr>
    <a:masterClrMapping/>
  </p:clrMapOvr>
</p:sld>
</file>

<file path=ppt/theme/theme1.xml><?xml version="1.0" encoding="utf-8"?>
<a:theme xmlns:a="http://schemas.openxmlformats.org/drawingml/2006/main" name="Techni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chni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109</TotalTime>
  <Words>301</Words>
  <Application>Microsoft Macintosh PowerPoint</Application>
  <PresentationFormat>On-screen Show (16:9)</PresentationFormat>
  <Paragraphs>70</Paragraphs>
  <Slides>43</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43</vt:i4>
      </vt:variant>
    </vt:vector>
  </HeadingPairs>
  <TitlesOfParts>
    <vt:vector size="55" baseType="lpstr">
      <vt:lpstr>Arial</vt:lpstr>
      <vt:lpstr>Avenir Next Medium</vt:lpstr>
      <vt:lpstr>Calibri</vt:lpstr>
      <vt:lpstr>Calibri Light</vt:lpstr>
      <vt:lpstr>Edwardian Script ITC</vt:lpstr>
      <vt:lpstr>Estrangelo Edessa</vt:lpstr>
      <vt:lpstr>Facile Sans</vt:lpstr>
      <vt:lpstr>Franklin Gothic Book</vt:lpstr>
      <vt:lpstr>Wingdings 2</vt:lpstr>
      <vt:lpstr>Technic</vt:lpstr>
      <vt:lpstr>Office Theme</vt:lpstr>
      <vt:lpstr>1_Technic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jim.smith</dc:creator>
  <cp:lastModifiedBy>Matthew Shool</cp:lastModifiedBy>
  <cp:revision>16</cp:revision>
  <dcterms:created xsi:type="dcterms:W3CDTF">2018-05-30T01:34:42Z</dcterms:created>
  <dcterms:modified xsi:type="dcterms:W3CDTF">2018-06-07T16:26:58Z</dcterms:modified>
</cp:coreProperties>
</file>