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0" r:id="rId9"/>
    <p:sldId id="264" r:id="rId10"/>
    <p:sldId id="265" r:id="rId11"/>
    <p:sldId id="266" r:id="rId12"/>
    <p:sldId id="274" r:id="rId13"/>
    <p:sldId id="267" r:id="rId14"/>
    <p:sldId id="275" r:id="rId15"/>
    <p:sldId id="268" r:id="rId16"/>
    <p:sldId id="269" r:id="rId17"/>
    <p:sldId id="270" r:id="rId18"/>
    <p:sldId id="276" r:id="rId19"/>
    <p:sldId id="271" r:id="rId20"/>
    <p:sldId id="272" r:id="rId21"/>
    <p:sldId id="27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E925-C79F-42A1-A729-2F274C94889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5651" y="697408"/>
            <a:ext cx="3343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P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eopl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88595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N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ATIVIT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Y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3214" y="158115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OF THE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7635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by faith that Rahab the prostitute was not destroyed with the people in her city who refused to obey God. For she had given a friendly welcome to the spies.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11:31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66750"/>
            <a:ext cx="2000250" cy="2428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4287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sword" pitchFamily="50" charset="0"/>
              </a:rPr>
              <a:t>Rahab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swor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2545" y="1047750"/>
            <a:ext cx="61775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The impossible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0528" y="2035399"/>
            <a:ext cx="533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POSSible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59133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is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31979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Augustus" pitchFamily="2" charset="0"/>
              </a:rPr>
              <a:t>Lesson THREE</a:t>
            </a:r>
            <a:endParaRPr lang="en-US" sz="2800" b="1" u="sng" cap="none" spc="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4287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sword" pitchFamily="50" charset="0"/>
              </a:rPr>
              <a:t>Ruth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sword" pitchFamily="50" charset="0"/>
            </a:endParaRPr>
          </a:p>
        </p:txBody>
      </p:sp>
      <p:pic>
        <p:nvPicPr>
          <p:cNvPr id="1026" name="Picture 2" descr="Image result for naomi bi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26936"/>
            <a:ext cx="2114550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7635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“What is impossible for people </a:t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possible with God.”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18:27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2545" y="1047750"/>
            <a:ext cx="61775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Our failures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0528" y="2035399"/>
            <a:ext cx="533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Final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59133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Are not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31979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Augustus" pitchFamily="2" charset="0"/>
              </a:rPr>
              <a:t>Lesson four</a:t>
            </a:r>
            <a:endParaRPr lang="en-US" sz="2800" b="1" u="sng" cap="none" spc="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50495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sword" pitchFamily="50" charset="0"/>
              </a:rPr>
              <a:t>Bathsheba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sword" pitchFamily="50" charset="0"/>
            </a:endParaRPr>
          </a:p>
        </p:txBody>
      </p:sp>
      <p:pic>
        <p:nvPicPr>
          <p:cNvPr id="2052" name="Picture 4" descr="Image result for bathsheba and dav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1550"/>
            <a:ext cx="2674392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9055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one afternoon, after his midday rest, David got out of bed and was walking on the roof of the palace. As he looked out over the city, he noticed a woman of unusual beauty taking a bath. He sent someone to find out who she was, and he was told, “She is Bathsheba, the daughter of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Eliam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wife of Uriah the Hittite.”  Then David sent messengers to get her; and when she came to the palace, he slept with her.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Samuel 11:2-4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5651" y="697408"/>
            <a:ext cx="3343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P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eopl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88595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N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ATIVIT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Y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3214" y="158115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OF THE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900" y="814052"/>
            <a:ext cx="8001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LESSONs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045553"/>
            <a:ext cx="7620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Christmas past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581150"/>
            <a:ext cx="56388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From the bad Girls of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7366" y="1047750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God is never limited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038350"/>
            <a:ext cx="7620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sinfulness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59133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By our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31979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Augustus" pitchFamily="2" charset="0"/>
              </a:rPr>
              <a:t>Lesson one</a:t>
            </a:r>
            <a:endParaRPr lang="en-US" sz="2800" b="1" u="sng" cap="none" spc="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065" y="158115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…our Lord came from the tribe of Judah 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7:14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7635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he stopped and propositioned her. “Let me have sex with you,” he said, not realizing that she was his own daughter-in-law.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Genesis 38:16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99" y="803320"/>
            <a:ext cx="2971800" cy="2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35748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Genesis 38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39574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sword" pitchFamily="50" charset="0"/>
              </a:rPr>
              <a:t>Tamar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swor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2545" y="1047750"/>
            <a:ext cx="61775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Our past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0528" y="2035399"/>
            <a:ext cx="533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Our future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159133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Does not determine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31979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Augustus" pitchFamily="2" charset="0"/>
              </a:rPr>
              <a:t>Lesson TWO</a:t>
            </a:r>
            <a:endParaRPr lang="en-US" sz="2800" b="1" u="sng" cap="none" spc="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62</Words>
  <Application>Microsoft Office PowerPoint</Application>
  <PresentationFormat>On-screen Show (16:9)</PresentationFormat>
  <Paragraphs>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12</cp:revision>
  <dcterms:created xsi:type="dcterms:W3CDTF">2016-11-17T01:07:37Z</dcterms:created>
  <dcterms:modified xsi:type="dcterms:W3CDTF">2016-11-21T19:36:50Z</dcterms:modified>
</cp:coreProperties>
</file>