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0"/>
  </p:notesMasterIdLst>
  <p:sldIdLst>
    <p:sldId id="269" r:id="rId4"/>
    <p:sldId id="414" r:id="rId5"/>
    <p:sldId id="418" r:id="rId6"/>
    <p:sldId id="460" r:id="rId7"/>
    <p:sldId id="470" r:id="rId8"/>
    <p:sldId id="476" r:id="rId9"/>
    <p:sldId id="477" r:id="rId10"/>
    <p:sldId id="330" r:id="rId11"/>
    <p:sldId id="368" r:id="rId12"/>
    <p:sldId id="471" r:id="rId13"/>
    <p:sldId id="455" r:id="rId14"/>
    <p:sldId id="457" r:id="rId15"/>
    <p:sldId id="472" r:id="rId16"/>
    <p:sldId id="349" r:id="rId17"/>
    <p:sldId id="459" r:id="rId18"/>
    <p:sldId id="391" r:id="rId19"/>
    <p:sldId id="465" r:id="rId20"/>
    <p:sldId id="473" r:id="rId21"/>
    <p:sldId id="448" r:id="rId22"/>
    <p:sldId id="402" r:id="rId23"/>
    <p:sldId id="474" r:id="rId24"/>
    <p:sldId id="378" r:id="rId25"/>
    <p:sldId id="475" r:id="rId26"/>
    <p:sldId id="411" r:id="rId27"/>
    <p:sldId id="408" r:id="rId28"/>
    <p:sldId id="469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CC66"/>
    <a:srgbClr val="D9A40D"/>
    <a:srgbClr val="FFFFCC"/>
    <a:srgbClr val="FFCC99"/>
    <a:srgbClr val="996633"/>
    <a:srgbClr val="CC99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>
      <p:cViewPr>
        <p:scale>
          <a:sx n="142" d="100"/>
          <a:sy n="142" d="100"/>
        </p:scale>
        <p:origin x="-576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79D0D-D26C-4596-92C7-5FEF4580BD6C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10E04-9020-4D96-B703-2D053106E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8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6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2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94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41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63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10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96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55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9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6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08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80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87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73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68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68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51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18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02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4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97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30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21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00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3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9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7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3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536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581150"/>
            <a:ext cx="784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I am shocked that you are turning away so soon from God, who called you to himself through the loving mercy of Christ. You are following a different way that pretends to be the Good News but is not the Good News at all. You are being fooled by those who deliberately twist the truth concerning Christ.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1150" y="4224834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Galatians 1:6-7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276350"/>
            <a:ext cx="8458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•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The gospel works inside out not outside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400" i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“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cleansed their </a:t>
            </a:r>
            <a:r>
              <a:rPr lang="en-US" sz="2400" i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hearts</a:t>
            </a:r>
            <a:r>
              <a:rPr lang="en-US" sz="2400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 through faith.”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v.9</a:t>
            </a:r>
          </a:p>
          <a:p>
            <a:endParaRPr lang="en-US" sz="2400" i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2400" i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• The gospel is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undeserved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400" i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“we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are all saved the same way, by the </a:t>
            </a:r>
            <a:r>
              <a:rPr lang="en-US" sz="2400" i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undeserved grace of the Lord Jesus</a:t>
            </a:r>
            <a:r>
              <a:rPr lang="en-US" sz="2400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.” v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11</a:t>
            </a:r>
            <a:endParaRPr lang="en-US" sz="2400" i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48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2511" y="2114550"/>
            <a:ext cx="770378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TO PACIFYING INSIDERS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1352550"/>
            <a:ext cx="58674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5743" y="257986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u="sng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AVOID THE DRIFT FROM</a:t>
            </a:r>
            <a:endParaRPr lang="en-US" sz="3200" b="1" u="sng" dirty="0">
              <a:ln w="12700">
                <a:solidFill>
                  <a:prstClr val="black"/>
                </a:solidFill>
                <a:prstDash val="solid"/>
              </a:ln>
              <a:solidFill>
                <a:srgbClr val="92D050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4120" y="3054689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2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1" y="1350593"/>
            <a:ext cx="82296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PASSION FOR OUTSIDERS</a:t>
            </a:r>
            <a:endParaRPr lang="en-US" sz="40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6263640" y="829666"/>
            <a:ext cx="2057400" cy="1665884"/>
          </a:xfrm>
          <a:prstGeom prst="ellipse">
            <a:avLst/>
          </a:prstGeom>
          <a:solidFill>
            <a:schemeClr val="tx1">
              <a:alpha val="11000"/>
            </a:schemeClr>
          </a:solidFill>
          <a:ln>
            <a:noFill/>
          </a:ln>
          <a:effectLst>
            <a:outerShdw blurRad="368300" dist="50800" sx="116000" sy="116000" algn="ctr" rotWithShape="0">
              <a:srgbClr val="000000">
                <a:alpha val="6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4193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Everyone listened quietly as Barnabas and Paul told about the miraculous signs and wonders God had done through them among the Gentiles.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050" y="40195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15:12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171136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Papyrus" panose="03070502060502030205" pitchFamily="66" charset="0"/>
              </a:rPr>
              <a:t>Lystra</a:t>
            </a:r>
            <a:endParaRPr lang="en-US" sz="12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0" y="191375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Papyrus" panose="03070502060502030205" pitchFamily="66" charset="0"/>
              </a:rPr>
              <a:t>Derbe</a:t>
            </a:r>
            <a:endParaRPr lang="en-US" sz="12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150495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Papyrus" panose="03070502060502030205" pitchFamily="66" charset="0"/>
              </a:rPr>
              <a:t>Iconium</a:t>
            </a:r>
            <a:endParaRPr lang="en-US" sz="12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987105">
            <a:off x="6952338" y="959931"/>
            <a:ext cx="1499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pyrus" panose="03070502060502030205" pitchFamily="66" charset="0"/>
              </a:rPr>
              <a:t>GALATIA</a:t>
            </a:r>
            <a:endParaRPr lang="en-US" sz="16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1300" y="135255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Papyrus" panose="03070502060502030205" pitchFamily="66" charset="0"/>
              </a:rPr>
              <a:t>Antioch</a:t>
            </a:r>
            <a:endParaRPr lang="en-US" sz="12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1300" y="1428750"/>
            <a:ext cx="45719" cy="622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888481" y="1632004"/>
            <a:ext cx="45719" cy="622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10400" y="1794506"/>
            <a:ext cx="45719" cy="622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69481" y="2021100"/>
            <a:ext cx="45719" cy="622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5214"/>
            <a:ext cx="4675094" cy="3295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514600" y="3867150"/>
            <a:ext cx="4502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Give me Scotland, or I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die!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John Knox 1550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pic>
        <p:nvPicPr>
          <p:cNvPr id="1026" name="Picture 2" descr="Image result for john K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"/>
          <a:stretch/>
        </p:blipFill>
        <p:spPr bwMode="auto">
          <a:xfrm>
            <a:off x="4876800" y="759526"/>
            <a:ext cx="2748178" cy="27465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50495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Cut the video use only minutes 2:15-3:33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building of the church in 52 days.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https://www.youtube.com/watch?v=U4e2cpdHDSA</a:t>
            </a:r>
          </a:p>
        </p:txBody>
      </p:sp>
    </p:spTree>
    <p:extLst>
      <p:ext uri="{BB962C8B-B14F-4D97-AF65-F5344CB8AC3E}">
        <p14:creationId xmlns:p14="http://schemas.microsoft.com/office/powerpoint/2010/main" val="296663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3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2511" y="2114550"/>
            <a:ext cx="770378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AWAY FROM GRACE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1352550"/>
            <a:ext cx="58674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5743" y="257986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u="sng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AVOID THE DRIFT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4120" y="3054689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3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1" y="1350593"/>
            <a:ext cx="82296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TOWARD RULES AND</a:t>
            </a:r>
            <a:endParaRPr lang="en-US" sz="40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24150"/>
            <a:ext cx="8126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   “And so my judgment is that we should not make it difficult for the Gentiles who are turning to God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.”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050" y="40195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15:19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7400" y="2485003"/>
            <a:ext cx="4419600" cy="134797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819150"/>
            <a:ext cx="60959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38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1740000" sx="101000" sy="101000" algn="tl" rotWithShape="0">
                    <a:prstClr val="black"/>
                  </a:outerShdw>
                </a:effectLst>
                <a:latin typeface="Franklin Gothic Demi" panose="020B0703020102020204" pitchFamily="34" charset="0"/>
              </a:rPr>
              <a:t>DRIFTS</a:t>
            </a:r>
            <a:endParaRPr lang="en-US" sz="11500" b="1" i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1740000" sx="101000" sy="101000" algn="tl" rotWithShape="0">
                  <a:prstClr val="black"/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99" y="2386432"/>
            <a:ext cx="57912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1740000" sx="101000" sy="101000" algn="tl" rotWithShape="0">
                    <a:prstClr val="black"/>
                  </a:outerShdw>
                </a:effectLst>
                <a:latin typeface="Franklin Gothic Demi" panose="020B0703020102020204" pitchFamily="34" charset="0"/>
              </a:rPr>
              <a:t>TO AVOID</a:t>
            </a:r>
            <a:endParaRPr lang="en-US" sz="80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1740000" sx="101000" sy="101000" algn="tl" rotWithShape="0">
                  <a:prstClr val="black"/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05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935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2511" y="2114550"/>
            <a:ext cx="770378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RATHER THAN ADVANCING GRACE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1352550"/>
            <a:ext cx="58674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5743" y="257986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u="sng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AVOID THE DRIFT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4120" y="3054689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4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1" y="1350593"/>
            <a:ext cx="82296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TOWARD ABUSING GRACE</a:t>
            </a:r>
            <a:endParaRPr lang="en-US" sz="40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03835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Instead, we should write and tell them to abstain from eating food offered to idols, from sexual immorality, from eating the meat of strangled animals, and from consuming blood.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4325" y="3885738"/>
            <a:ext cx="3206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15:20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87655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“For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you are a slave to whatever controls you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.”  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4324" y="3885738"/>
            <a:ext cx="3851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2 Peter 2:2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37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6165" y="25717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We should be simplifiers 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not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complicators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of God’s grace.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7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68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0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80975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https</a:t>
            </a:r>
            <a:r>
              <a:rPr lang="en-US" dirty="0">
                <a:solidFill>
                  <a:schemeClr val="bg1"/>
                </a:solidFill>
              </a:rPr>
              <a:t>://www.youtube.com/watch?v=dAlDicosNH8</a:t>
            </a:r>
          </a:p>
        </p:txBody>
      </p:sp>
    </p:spTree>
    <p:extLst>
      <p:ext uri="{BB962C8B-B14F-4D97-AF65-F5344CB8AC3E}">
        <p14:creationId xmlns:p14="http://schemas.microsoft.com/office/powerpoint/2010/main" val="236261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9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3349"/>
            <a:ext cx="6600265" cy="49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43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24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66750"/>
            <a:ext cx="4572000" cy="3429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742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9145" y="1962150"/>
            <a:ext cx="7703780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ABOUT JESUS</a:t>
            </a:r>
            <a:endParaRPr lang="en-US" sz="9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1352550"/>
            <a:ext cx="58674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5743" y="257986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u="sng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AVOID THE DRIFT FROM</a:t>
            </a:r>
            <a:endParaRPr lang="en-US" sz="3200" b="1" u="sng" dirty="0">
              <a:ln w="12700">
                <a:solidFill>
                  <a:prstClr val="black"/>
                </a:solidFill>
                <a:prstDash val="solid"/>
              </a:ln>
              <a:solidFill>
                <a:srgbClr val="92D050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9110" y="3028950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1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145" y="1350593"/>
            <a:ext cx="7751455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ACCEPTING FAKE NEWS</a:t>
            </a:r>
            <a:endParaRPr lang="en-US" sz="40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58115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While Paul and Barnabas were at Antioch of Syria, some men from Judea arrived and began to teach the believers: “Unless you are circumcised as required by the law of Moses, you cannot be saved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.”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1150" y="4224834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15:1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6299</TotalTime>
  <Words>288</Words>
  <Application>Microsoft Office PowerPoint</Application>
  <PresentationFormat>On-screen Show (16:9)</PresentationFormat>
  <Paragraphs>44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jim.smith</cp:lastModifiedBy>
  <cp:revision>155</cp:revision>
  <dcterms:created xsi:type="dcterms:W3CDTF">2017-03-21T02:22:27Z</dcterms:created>
  <dcterms:modified xsi:type="dcterms:W3CDTF">2017-07-20T21:29:35Z</dcterms:modified>
</cp:coreProperties>
</file>