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Lst>
  <p:notesMasterIdLst>
    <p:notesMasterId r:id="rId40"/>
  </p:notesMasterIdLst>
  <p:sldIdLst>
    <p:sldId id="257" r:id="rId7"/>
    <p:sldId id="256" r:id="rId8"/>
    <p:sldId id="258" r:id="rId9"/>
    <p:sldId id="297" r:id="rId10"/>
    <p:sldId id="296" r:id="rId11"/>
    <p:sldId id="295" r:id="rId12"/>
    <p:sldId id="293" r:id="rId13"/>
    <p:sldId id="294" r:id="rId14"/>
    <p:sldId id="263" r:id="rId15"/>
    <p:sldId id="272" r:id="rId16"/>
    <p:sldId id="298" r:id="rId17"/>
    <p:sldId id="274" r:id="rId18"/>
    <p:sldId id="271" r:id="rId19"/>
    <p:sldId id="275" r:id="rId20"/>
    <p:sldId id="299" r:id="rId21"/>
    <p:sldId id="291" r:id="rId22"/>
    <p:sldId id="301" r:id="rId23"/>
    <p:sldId id="280" r:id="rId24"/>
    <p:sldId id="307" r:id="rId25"/>
    <p:sldId id="302" r:id="rId26"/>
    <p:sldId id="300" r:id="rId27"/>
    <p:sldId id="276" r:id="rId28"/>
    <p:sldId id="303" r:id="rId29"/>
    <p:sldId id="277" r:id="rId30"/>
    <p:sldId id="304" r:id="rId31"/>
    <p:sldId id="305" r:id="rId32"/>
    <p:sldId id="306" r:id="rId33"/>
    <p:sldId id="279" r:id="rId34"/>
    <p:sldId id="284" r:id="rId35"/>
    <p:sldId id="286" r:id="rId36"/>
    <p:sldId id="287" r:id="rId37"/>
    <p:sldId id="288" r:id="rId38"/>
    <p:sldId id="289" r:id="rId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669900"/>
    <a:srgbClr val="9FE331"/>
    <a:srgbClr val="3399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8" d="100"/>
          <a:sy n="148" d="100"/>
        </p:scale>
        <p:origin x="-552"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E40115-B59D-41A4-8332-D320CD46F959}" type="datetimeFigureOut">
              <a:rPr lang="en-US" smtClean="0"/>
              <a:t>9/12/2018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C5F578-CF60-492D-A4D9-522B431D7B4C}" type="slidenum">
              <a:rPr lang="en-US" smtClean="0"/>
              <a:t>‹#›</a:t>
            </a:fld>
            <a:endParaRPr lang="en-US"/>
          </a:p>
        </p:txBody>
      </p:sp>
    </p:spTree>
    <p:extLst>
      <p:ext uri="{BB962C8B-B14F-4D97-AF65-F5344CB8AC3E}">
        <p14:creationId xmlns:p14="http://schemas.microsoft.com/office/powerpoint/2010/main" val="89760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C5F578-CF60-492D-A4D9-522B431D7B4C}" type="slidenum">
              <a:rPr lang="en-US" smtClean="0"/>
              <a:t>5</a:t>
            </a:fld>
            <a:endParaRPr lang="en-US"/>
          </a:p>
        </p:txBody>
      </p:sp>
    </p:spTree>
    <p:extLst>
      <p:ext uri="{BB962C8B-B14F-4D97-AF65-F5344CB8AC3E}">
        <p14:creationId xmlns:p14="http://schemas.microsoft.com/office/powerpoint/2010/main" val="1742910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98382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77224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562045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819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250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14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608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5443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880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713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11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88077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135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064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8291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804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6069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487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3421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387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574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108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t>9/12/2018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33624915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551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01829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8420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98639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5489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0060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549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615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0611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92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903892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07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203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0179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47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1915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07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7450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617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5471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81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t>9/12/2018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16611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6591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4228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70215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8725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7768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4019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1604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45906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649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49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t>9/12/2018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246965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716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4443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8299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7505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764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1573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113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0300B1-3A1B-487F-A8ED-45F01D1D5503}" type="datetimeFigureOut">
              <a:rPr lang="en-US" smtClean="0"/>
              <a:t>9/12/2018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249105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129120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0300B1-3A1B-487F-A8ED-45F01D1D5503}" type="datetimeFigureOut">
              <a:rPr lang="en-US" smtClean="0"/>
              <a:t>9/12/2018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5AF8E-D957-474E-95F8-AB93EACA6757}" type="slidenum">
              <a:rPr lang="en-US" smtClean="0"/>
              <a:t>‹#›</a:t>
            </a:fld>
            <a:endParaRPr lang="en-US"/>
          </a:p>
        </p:txBody>
      </p:sp>
    </p:spTree>
    <p:extLst>
      <p:ext uri="{BB962C8B-B14F-4D97-AF65-F5344CB8AC3E}">
        <p14:creationId xmlns:p14="http://schemas.microsoft.com/office/powerpoint/2010/main" val="83951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t>9/12/2018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t>‹#›</a:t>
            </a:fld>
            <a:endParaRPr lang="en-US"/>
          </a:p>
        </p:txBody>
      </p:sp>
    </p:spTree>
    <p:extLst>
      <p:ext uri="{BB962C8B-B14F-4D97-AF65-F5344CB8AC3E}">
        <p14:creationId xmlns:p14="http://schemas.microsoft.com/office/powerpoint/2010/main" val="3792690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66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925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0688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4601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70300B1-3A1B-487F-A8ED-45F01D1D5503}" type="datetimeFigureOut">
              <a:rPr lang="en-US" smtClean="0">
                <a:solidFill>
                  <a:prstClr val="black">
                    <a:tint val="75000"/>
                  </a:prstClr>
                </a:solidFill>
              </a:rPr>
              <a:pPr/>
              <a:t>9/12/2018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85AF8E-D957-474E-95F8-AB93EACA675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52716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380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ugustus" pitchFamily="2" charset="0"/>
              </a:rPr>
              <a:t>Psalm 23</a:t>
            </a:r>
            <a:endParaRPr lang="en-US" sz="32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944549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70" y="1052311"/>
            <a:ext cx="7815229" cy="1569660"/>
          </a:xfrm>
          <a:prstGeom prst="rect">
            <a:avLst/>
          </a:prstGeom>
          <a:noFill/>
        </p:spPr>
        <p:txBody>
          <a:bodyPr wrap="square" rtlCol="0">
            <a:spAutoFit/>
          </a:bodyPr>
          <a:lstStyle/>
          <a:p>
            <a:pPr algn="ctr"/>
            <a:r>
              <a:rPr lang="en-US" sz="96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2. Of God’s Goodness</a:t>
            </a:r>
            <a:endPar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6" name="TextBox 5"/>
          <p:cNvSpPr txBox="1"/>
          <p:nvPr/>
        </p:nvSpPr>
        <p:spPr>
          <a:xfrm>
            <a:off x="1138271" y="2506712"/>
            <a:ext cx="6972300" cy="954107"/>
          </a:xfrm>
          <a:prstGeom prst="rect">
            <a:avLst/>
          </a:prstGeom>
          <a:solidFill>
            <a:srgbClr val="9FE331">
              <a:alpha val="16000"/>
            </a:srgbClr>
          </a:solidFill>
          <a:ln>
            <a:solidFill>
              <a:srgbClr val="9FE331"/>
            </a:solidFill>
          </a:ln>
        </p:spPr>
        <p:txBody>
          <a:bodyPr wrap="square" rtlCol="0">
            <a:spAutoFit/>
          </a:bodyPr>
          <a:lstStyle/>
          <a:p>
            <a:pPr algn="ctr"/>
            <a:r>
              <a:rPr lang="en-US" sz="4000" dirty="0" smtClean="0">
                <a:latin typeface="JasmineUPC" panose="02020603050405020304" pitchFamily="18" charset="-34"/>
                <a:cs typeface="JasmineUPC" panose="02020603050405020304" pitchFamily="18" charset="-34"/>
              </a:rPr>
              <a:t>“You </a:t>
            </a:r>
            <a:r>
              <a:rPr lang="en-US" sz="4000" dirty="0">
                <a:latin typeface="JasmineUPC" panose="02020603050405020304" pitchFamily="18" charset="-34"/>
                <a:cs typeface="JasmineUPC" panose="02020603050405020304" pitchFamily="18" charset="-34"/>
              </a:rPr>
              <a:t>prepare a feast for </a:t>
            </a:r>
            <a:r>
              <a:rPr lang="en-US" sz="4000" dirty="0" smtClean="0">
                <a:latin typeface="JasmineUPC" panose="02020603050405020304" pitchFamily="18" charset="-34"/>
                <a:cs typeface="JasmineUPC" panose="02020603050405020304" pitchFamily="18" charset="-34"/>
              </a:rPr>
              <a:t>me…”</a:t>
            </a:r>
            <a:endParaRPr lang="en-US" sz="4000" dirty="0" smtClean="0">
              <a:latin typeface="JasmineUPC" panose="02020603050405020304" pitchFamily="18" charset="-34"/>
              <a:cs typeface="JasmineUPC" panose="02020603050405020304" pitchFamily="18" charset="-34"/>
            </a:endParaRPr>
          </a:p>
          <a:p>
            <a:pPr algn="ctr"/>
            <a:r>
              <a:rPr lang="en-US" sz="1600" dirty="0" smtClean="0">
                <a:latin typeface="Augustus" pitchFamily="2" charset="0"/>
                <a:cs typeface="JasmineUPC" panose="02020603050405020304" pitchFamily="18" charset="-34"/>
              </a:rPr>
              <a:t>Psalm </a:t>
            </a:r>
            <a:r>
              <a:rPr lang="en-US" sz="1600" dirty="0" smtClean="0">
                <a:latin typeface="Augustus" pitchFamily="2" charset="0"/>
                <a:cs typeface="JasmineUPC" panose="02020603050405020304" pitchFamily="18" charset="-34"/>
              </a:rPr>
              <a:t>23:5</a:t>
            </a: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634520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7454" y="1276350"/>
            <a:ext cx="8077200" cy="2750112"/>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800" dirty="0">
                <a:latin typeface="JasmineUPC" panose="02020603050405020304" pitchFamily="18" charset="-34"/>
                <a:cs typeface="JasmineUPC" panose="02020603050405020304" pitchFamily="18" charset="-34"/>
              </a:rPr>
              <a:t> </a:t>
            </a:r>
            <a:r>
              <a:rPr lang="en-US" sz="4800" dirty="0" smtClean="0">
                <a:latin typeface="JasmineUPC" panose="02020603050405020304" pitchFamily="18" charset="-34"/>
                <a:cs typeface="JasmineUPC" panose="02020603050405020304" pitchFamily="18" charset="-34"/>
              </a:rPr>
              <a:t>“</a:t>
            </a:r>
            <a:r>
              <a:rPr lang="en-US" sz="4800" dirty="0">
                <a:latin typeface="JasmineUPC" panose="02020603050405020304" pitchFamily="18" charset="-34"/>
                <a:cs typeface="JasmineUPC" panose="02020603050405020304" pitchFamily="18" charset="-34"/>
              </a:rPr>
              <a:t>Your goodness is so great! You have stored up great blessings for those who honor you. You have done so much for those who come to you for protection, blessing them before the watching world.” </a:t>
            </a:r>
            <a:endParaRPr lang="en-US" sz="4800" dirty="0" smtClean="0">
              <a:latin typeface="JasmineUPC" panose="02020603050405020304" pitchFamily="18" charset="-34"/>
              <a:cs typeface="JasmineUPC" panose="02020603050405020304" pitchFamily="18" charset="-34"/>
            </a:endParaRPr>
          </a:p>
          <a:p>
            <a:pPr algn="ctr">
              <a:lnSpc>
                <a:spcPts val="3500"/>
              </a:lnSpc>
            </a:pPr>
            <a:r>
              <a:rPr lang="en-US" sz="2000" dirty="0" smtClean="0">
                <a:latin typeface="Augustus" pitchFamily="2" charset="0"/>
                <a:cs typeface="JasmineUPC" panose="02020603050405020304" pitchFamily="18" charset="-34"/>
              </a:rPr>
              <a:t>Psalm 31:19</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748431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81915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735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1047750"/>
            <a:ext cx="7162800" cy="2418611"/>
          </a:xfrm>
          <a:prstGeom prst="rect">
            <a:avLst/>
          </a:prstGeom>
          <a:solidFill>
            <a:srgbClr val="9FE331">
              <a:alpha val="16000"/>
            </a:srgbClr>
          </a:solidFill>
          <a:ln>
            <a:solidFill>
              <a:srgbClr val="9FE331"/>
            </a:solidFill>
          </a:ln>
        </p:spPr>
        <p:txBody>
          <a:bodyPr wrap="square" rtlCol="0">
            <a:spAutoFit/>
          </a:bodyPr>
          <a:lstStyle/>
          <a:p>
            <a:pPr algn="ctr">
              <a:lnSpc>
                <a:spcPts val="8000"/>
              </a:lnSpc>
            </a:pPr>
            <a:r>
              <a:rPr lang="en-US" sz="4800" dirty="0" smtClean="0">
                <a:latin typeface="JasmineUPC" panose="02020603050405020304" pitchFamily="18" charset="-34"/>
                <a:cs typeface="JasmineUPC" panose="02020603050405020304" pitchFamily="18" charset="-34"/>
              </a:rPr>
              <a:t>Our feast is in our </a:t>
            </a:r>
            <a:br>
              <a:rPr lang="en-US" sz="4800" dirty="0" smtClean="0">
                <a:latin typeface="JasmineUPC" panose="02020603050405020304" pitchFamily="18" charset="-34"/>
                <a:cs typeface="JasmineUPC" panose="02020603050405020304" pitchFamily="18" charset="-34"/>
              </a:rPr>
            </a:br>
            <a:r>
              <a:rPr lang="en-US" sz="4800" dirty="0" smtClean="0">
                <a:latin typeface="JasmineUPC" panose="02020603050405020304" pitchFamily="18" charset="-34"/>
                <a:cs typeface="JasmineUPC" panose="02020603050405020304" pitchFamily="18" charset="-34"/>
              </a:rPr>
              <a:t>      </a:t>
            </a:r>
            <a:r>
              <a:rPr lang="en-US" sz="13800" dirty="0" smtClean="0">
                <a:latin typeface="JasmineUPC" panose="02020603050405020304" pitchFamily="18" charset="-34"/>
                <a:cs typeface="JasmineUPC" panose="02020603050405020304" pitchFamily="18" charset="-34"/>
              </a:rPr>
              <a:t>Bible</a:t>
            </a:r>
            <a:endParaRPr lang="en-US"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7661191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971550"/>
            <a:ext cx="8077200" cy="2785378"/>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3200" dirty="0">
                <a:latin typeface="JasmineUPC" panose="02020603050405020304" pitchFamily="18" charset="-34"/>
                <a:cs typeface="JasmineUPC" panose="02020603050405020304" pitchFamily="18" charset="-34"/>
              </a:rPr>
              <a:t>He promises to give us wisdom if we ask (James 1:5</a:t>
            </a:r>
            <a:r>
              <a:rPr lang="en-US" sz="3200" dirty="0" smtClean="0">
                <a:latin typeface="JasmineUPC" panose="02020603050405020304" pitchFamily="18" charset="-34"/>
                <a:cs typeface="JasmineUPC" panose="02020603050405020304" pitchFamily="18" charset="-34"/>
              </a:rPr>
              <a:t>)</a:t>
            </a:r>
            <a:endParaRPr lang="en-US" sz="3200" dirty="0">
              <a:latin typeface="JasmineUPC" panose="02020603050405020304" pitchFamily="18" charset="-34"/>
              <a:cs typeface="JasmineUPC" panose="02020603050405020304" pitchFamily="18" charset="-34"/>
            </a:endParaRPr>
          </a:p>
          <a:p>
            <a:pPr algn="ctr">
              <a:lnSpc>
                <a:spcPts val="3500"/>
              </a:lnSpc>
            </a:pPr>
            <a:r>
              <a:rPr lang="en-US" sz="3200" dirty="0">
                <a:latin typeface="JasmineUPC" panose="02020603050405020304" pitchFamily="18" charset="-34"/>
                <a:cs typeface="JasmineUPC" panose="02020603050405020304" pitchFamily="18" charset="-34"/>
              </a:rPr>
              <a:t>He promises to provide a way out of temptation (1 Cor. 10:13</a:t>
            </a:r>
            <a:r>
              <a:rPr lang="en-US" sz="3200" dirty="0" smtClean="0">
                <a:latin typeface="JasmineUPC" panose="02020603050405020304" pitchFamily="18" charset="-34"/>
                <a:cs typeface="JasmineUPC" panose="02020603050405020304" pitchFamily="18" charset="-34"/>
              </a:rPr>
              <a:t>)</a:t>
            </a:r>
            <a:endParaRPr lang="en-US" sz="3200" dirty="0">
              <a:latin typeface="JasmineUPC" panose="02020603050405020304" pitchFamily="18" charset="-34"/>
              <a:cs typeface="JasmineUPC" panose="02020603050405020304" pitchFamily="18" charset="-34"/>
            </a:endParaRPr>
          </a:p>
          <a:p>
            <a:pPr algn="ctr">
              <a:lnSpc>
                <a:spcPts val="3500"/>
              </a:lnSpc>
            </a:pPr>
            <a:r>
              <a:rPr lang="en-US" sz="3200" dirty="0">
                <a:latin typeface="JasmineUPC" panose="02020603050405020304" pitchFamily="18" charset="-34"/>
                <a:cs typeface="JasmineUPC" panose="02020603050405020304" pitchFamily="18" charset="-34"/>
              </a:rPr>
              <a:t>He promises that our salvation is </a:t>
            </a:r>
            <a:r>
              <a:rPr lang="en-US" sz="3200" dirty="0" smtClean="0">
                <a:latin typeface="JasmineUPC" panose="02020603050405020304" pitchFamily="18" charset="-34"/>
                <a:cs typeface="JasmineUPC" panose="02020603050405020304" pitchFamily="18" charset="-34"/>
              </a:rPr>
              <a:t>secure (</a:t>
            </a:r>
            <a:r>
              <a:rPr lang="en-US" sz="3200" dirty="0">
                <a:latin typeface="JasmineUPC" panose="02020603050405020304" pitchFamily="18" charset="-34"/>
                <a:cs typeface="JasmineUPC" panose="02020603050405020304" pitchFamily="18" charset="-34"/>
              </a:rPr>
              <a:t>John 10:28–29</a:t>
            </a:r>
            <a:r>
              <a:rPr lang="en-US" sz="3200" dirty="0" smtClean="0">
                <a:latin typeface="JasmineUPC" panose="02020603050405020304" pitchFamily="18" charset="-34"/>
                <a:cs typeface="JasmineUPC" panose="02020603050405020304" pitchFamily="18" charset="-34"/>
              </a:rPr>
              <a:t>)</a:t>
            </a:r>
            <a:endParaRPr lang="en-US" sz="3200" dirty="0">
              <a:latin typeface="JasmineUPC" panose="02020603050405020304" pitchFamily="18" charset="-34"/>
              <a:cs typeface="JasmineUPC" panose="02020603050405020304" pitchFamily="18" charset="-34"/>
            </a:endParaRPr>
          </a:p>
          <a:p>
            <a:pPr algn="ctr">
              <a:lnSpc>
                <a:spcPts val="3500"/>
              </a:lnSpc>
            </a:pPr>
            <a:r>
              <a:rPr lang="en-US" sz="3200" dirty="0">
                <a:latin typeface="JasmineUPC" panose="02020603050405020304" pitchFamily="18" charset="-34"/>
                <a:cs typeface="JasmineUPC" panose="02020603050405020304" pitchFamily="18" charset="-34"/>
              </a:rPr>
              <a:t>He promises to never leave us nor forsake us (Heb. 13:5</a:t>
            </a:r>
            <a:r>
              <a:rPr lang="en-US" sz="3200" dirty="0" smtClean="0">
                <a:latin typeface="JasmineUPC" panose="02020603050405020304" pitchFamily="18" charset="-34"/>
                <a:cs typeface="JasmineUPC" panose="02020603050405020304" pitchFamily="18" charset="-34"/>
              </a:rPr>
              <a:t>)</a:t>
            </a:r>
            <a:endParaRPr lang="en-US" sz="3200" dirty="0">
              <a:latin typeface="JasmineUPC" panose="02020603050405020304" pitchFamily="18" charset="-34"/>
              <a:cs typeface="JasmineUPC" panose="02020603050405020304" pitchFamily="18" charset="-34"/>
            </a:endParaRPr>
          </a:p>
          <a:p>
            <a:pPr algn="ctr">
              <a:lnSpc>
                <a:spcPts val="3500"/>
              </a:lnSpc>
            </a:pPr>
            <a:r>
              <a:rPr lang="en-US" sz="3200" dirty="0">
                <a:latin typeface="JasmineUPC" panose="02020603050405020304" pitchFamily="18" charset="-34"/>
                <a:cs typeface="JasmineUPC" panose="02020603050405020304" pitchFamily="18" charset="-34"/>
              </a:rPr>
              <a:t>He promises to finish the good work he has begun in us (Phil. 1:6</a:t>
            </a:r>
            <a:r>
              <a:rPr lang="en-US" sz="3200" dirty="0" smtClean="0">
                <a:latin typeface="JasmineUPC" panose="02020603050405020304" pitchFamily="18" charset="-34"/>
                <a:cs typeface="JasmineUPC" panose="02020603050405020304" pitchFamily="18" charset="-34"/>
              </a:rPr>
              <a:t>)</a:t>
            </a:r>
            <a:endParaRPr lang="en-US" sz="3200" dirty="0">
              <a:latin typeface="JasmineUPC" panose="02020603050405020304" pitchFamily="18" charset="-34"/>
              <a:cs typeface="JasmineUPC" panose="02020603050405020304" pitchFamily="18" charset="-34"/>
            </a:endParaRPr>
          </a:p>
          <a:p>
            <a:pPr algn="ctr">
              <a:lnSpc>
                <a:spcPts val="3500"/>
              </a:lnSpc>
            </a:pPr>
            <a:r>
              <a:rPr lang="en-US" sz="3200" dirty="0">
                <a:latin typeface="JasmineUPC" panose="02020603050405020304" pitchFamily="18" charset="-34"/>
                <a:cs typeface="JasmineUPC" panose="02020603050405020304" pitchFamily="18" charset="-34"/>
              </a:rPr>
              <a:t>He promises to come back (Luke 12:40)</a:t>
            </a:r>
            <a:endParaRPr lang="en-US" sz="3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6460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3696530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1123950"/>
            <a:ext cx="8305800" cy="2785378"/>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 In </a:t>
            </a:r>
            <a:r>
              <a:rPr lang="en-US" sz="4000" dirty="0" smtClean="0">
                <a:latin typeface="JasmineUPC" panose="02020603050405020304" pitchFamily="18" charset="-34"/>
                <a:cs typeface="JasmineUPC" panose="02020603050405020304" pitchFamily="18" charset="-34"/>
              </a:rPr>
              <a:t>Jerusalem, </a:t>
            </a:r>
            <a:r>
              <a:rPr lang="en-US" sz="4000" dirty="0">
                <a:latin typeface="JasmineUPC" panose="02020603050405020304" pitchFamily="18" charset="-34"/>
                <a:cs typeface="JasmineUPC" panose="02020603050405020304" pitchFamily="18" charset="-34"/>
              </a:rPr>
              <a:t>the Lord of Heaven’s Armies </a:t>
            </a:r>
            <a:r>
              <a:rPr lang="en-US" sz="4000" dirty="0" smtClean="0">
                <a:latin typeface="JasmineUPC" panose="02020603050405020304" pitchFamily="18" charset="-34"/>
                <a:cs typeface="JasmineUPC" panose="02020603050405020304" pitchFamily="18" charset="-34"/>
              </a:rPr>
              <a:t>will </a:t>
            </a:r>
            <a:r>
              <a:rPr lang="en-US" sz="4000" dirty="0">
                <a:latin typeface="JasmineUPC" panose="02020603050405020304" pitchFamily="18" charset="-34"/>
                <a:cs typeface="JasmineUPC" panose="02020603050405020304" pitchFamily="18" charset="-34"/>
              </a:rPr>
              <a:t>spread a wonderful feast for all the people of the world</a:t>
            </a:r>
            <a:r>
              <a:rPr lang="en-US" sz="4000" dirty="0" smtClean="0">
                <a:latin typeface="JasmineUPC" panose="02020603050405020304" pitchFamily="18" charset="-34"/>
                <a:cs typeface="JasmineUPC" panose="02020603050405020304" pitchFamily="18" charset="-34"/>
              </a:rPr>
              <a:t>. </a:t>
            </a:r>
          </a:p>
          <a:p>
            <a:pPr algn="ctr">
              <a:lnSpc>
                <a:spcPts val="3500"/>
              </a:lnSpc>
            </a:pPr>
            <a:r>
              <a:rPr lang="en-US" sz="4000" dirty="0" smtClean="0">
                <a:latin typeface="JasmineUPC" panose="02020603050405020304" pitchFamily="18" charset="-34"/>
                <a:cs typeface="JasmineUPC" panose="02020603050405020304" pitchFamily="18" charset="-34"/>
              </a:rPr>
              <a:t>It </a:t>
            </a:r>
            <a:r>
              <a:rPr lang="en-US" sz="4000" dirty="0">
                <a:latin typeface="JasmineUPC" panose="02020603050405020304" pitchFamily="18" charset="-34"/>
                <a:cs typeface="JasmineUPC" panose="02020603050405020304" pitchFamily="18" charset="-34"/>
              </a:rPr>
              <a:t>will be a delicious banquet </a:t>
            </a:r>
            <a:r>
              <a:rPr lang="en-US" sz="4000" dirty="0" smtClean="0">
                <a:latin typeface="JasmineUPC" panose="02020603050405020304" pitchFamily="18" charset="-34"/>
                <a:cs typeface="JasmineUPC" panose="02020603050405020304" pitchFamily="18" charset="-34"/>
              </a:rPr>
              <a:t>with </a:t>
            </a:r>
            <a:r>
              <a:rPr lang="en-US" sz="4000" dirty="0">
                <a:latin typeface="JasmineUPC" panose="02020603050405020304" pitchFamily="18" charset="-34"/>
                <a:cs typeface="JasmineUPC" panose="02020603050405020304" pitchFamily="18" charset="-34"/>
              </a:rPr>
              <a:t>clear, </a:t>
            </a:r>
            <a:endParaRPr lang="en-US" sz="4000" dirty="0" smtClean="0">
              <a:latin typeface="JasmineUPC" panose="02020603050405020304" pitchFamily="18" charset="-34"/>
              <a:cs typeface="JasmineUPC" panose="02020603050405020304" pitchFamily="18" charset="-34"/>
            </a:endParaRPr>
          </a:p>
          <a:p>
            <a:pPr algn="ctr">
              <a:lnSpc>
                <a:spcPts val="3500"/>
              </a:lnSpc>
            </a:pPr>
            <a:r>
              <a:rPr lang="en-US" sz="4000" dirty="0" smtClean="0">
                <a:latin typeface="JasmineUPC" panose="02020603050405020304" pitchFamily="18" charset="-34"/>
                <a:cs typeface="JasmineUPC" panose="02020603050405020304" pitchFamily="18" charset="-34"/>
              </a:rPr>
              <a:t>well-aged </a:t>
            </a:r>
            <a:r>
              <a:rPr lang="en-US" sz="4000" dirty="0">
                <a:latin typeface="JasmineUPC" panose="02020603050405020304" pitchFamily="18" charset="-34"/>
                <a:cs typeface="JasmineUPC" panose="02020603050405020304" pitchFamily="18" charset="-34"/>
              </a:rPr>
              <a:t>wine and choice meat. </a:t>
            </a:r>
            <a:endParaRPr lang="en-US" sz="4000" dirty="0" smtClean="0">
              <a:latin typeface="JasmineUPC" panose="02020603050405020304" pitchFamily="18" charset="-34"/>
              <a:cs typeface="JasmineUPC" panose="02020603050405020304" pitchFamily="18" charset="-34"/>
            </a:endParaRPr>
          </a:p>
          <a:p>
            <a:pPr algn="ctr">
              <a:lnSpc>
                <a:spcPts val="3500"/>
              </a:lnSpc>
            </a:pPr>
            <a:endParaRPr lang="en-US" sz="3200" dirty="0">
              <a:latin typeface="JasmineUPC" panose="02020603050405020304" pitchFamily="18" charset="-34"/>
              <a:cs typeface="JasmineUPC" panose="02020603050405020304" pitchFamily="18" charset="-34"/>
            </a:endParaRPr>
          </a:p>
          <a:p>
            <a:pPr algn="ctr">
              <a:lnSpc>
                <a:spcPts val="3500"/>
              </a:lnSpc>
            </a:pPr>
            <a:r>
              <a:rPr lang="en-US" sz="1600" dirty="0" smtClean="0">
                <a:latin typeface="Augustus" pitchFamily="2" charset="0"/>
                <a:cs typeface="JasmineUPC" panose="02020603050405020304" pitchFamily="18" charset="-34"/>
              </a:rPr>
              <a:t>ISAIAH 25:6</a:t>
            </a:r>
            <a:endParaRPr lang="en-US" sz="3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461572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514350"/>
            <a:ext cx="8534400" cy="6376104"/>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There he will remove the cloud of gloom,</a:t>
            </a:r>
          </a:p>
          <a:p>
            <a:pPr algn="ctr">
              <a:lnSpc>
                <a:spcPts val="3500"/>
              </a:lnSpc>
            </a:pPr>
            <a:r>
              <a:rPr lang="en-US" sz="4000" dirty="0">
                <a:latin typeface="JasmineUPC" panose="02020603050405020304" pitchFamily="18" charset="-34"/>
                <a:cs typeface="JasmineUPC" panose="02020603050405020304" pitchFamily="18" charset="-34"/>
              </a:rPr>
              <a:t>    the shadow of death that hangs over the earth.</a:t>
            </a:r>
          </a:p>
          <a:p>
            <a:pPr algn="ctr">
              <a:lnSpc>
                <a:spcPts val="3500"/>
              </a:lnSpc>
            </a:pPr>
            <a:r>
              <a:rPr lang="en-US" sz="4000" dirty="0" smtClean="0">
                <a:latin typeface="JasmineUPC" panose="02020603050405020304" pitchFamily="18" charset="-34"/>
                <a:cs typeface="JasmineUPC" panose="02020603050405020304" pitchFamily="18" charset="-34"/>
              </a:rPr>
              <a:t>He </a:t>
            </a:r>
            <a:r>
              <a:rPr lang="en-US" sz="4000" dirty="0">
                <a:latin typeface="JasmineUPC" panose="02020603050405020304" pitchFamily="18" charset="-34"/>
                <a:cs typeface="JasmineUPC" panose="02020603050405020304" pitchFamily="18" charset="-34"/>
              </a:rPr>
              <a:t>will swallow up death forever!</a:t>
            </a:r>
          </a:p>
          <a:p>
            <a:pPr algn="ctr">
              <a:lnSpc>
                <a:spcPts val="3500"/>
              </a:lnSpc>
            </a:pPr>
            <a:r>
              <a:rPr lang="en-US" sz="4000" dirty="0">
                <a:latin typeface="JasmineUPC" panose="02020603050405020304" pitchFamily="18" charset="-34"/>
                <a:cs typeface="JasmineUPC" panose="02020603050405020304" pitchFamily="18" charset="-34"/>
              </a:rPr>
              <a:t>    The Sovereign Lord will wipe away all tears.</a:t>
            </a:r>
          </a:p>
          <a:p>
            <a:pPr algn="ctr">
              <a:lnSpc>
                <a:spcPts val="3500"/>
              </a:lnSpc>
            </a:pPr>
            <a:r>
              <a:rPr lang="en-US" sz="4000" dirty="0">
                <a:latin typeface="JasmineUPC" panose="02020603050405020304" pitchFamily="18" charset="-34"/>
                <a:cs typeface="JasmineUPC" panose="02020603050405020304" pitchFamily="18" charset="-34"/>
              </a:rPr>
              <a:t>He will remove forever all insults and mockery</a:t>
            </a:r>
          </a:p>
          <a:p>
            <a:pPr algn="ctr">
              <a:lnSpc>
                <a:spcPts val="3500"/>
              </a:lnSpc>
            </a:pPr>
            <a:r>
              <a:rPr lang="en-US" sz="4000" dirty="0">
                <a:latin typeface="JasmineUPC" panose="02020603050405020304" pitchFamily="18" charset="-34"/>
                <a:cs typeface="JasmineUPC" panose="02020603050405020304" pitchFamily="18" charset="-34"/>
              </a:rPr>
              <a:t>    against his land and people.</a:t>
            </a:r>
          </a:p>
          <a:p>
            <a:pPr algn="ctr">
              <a:lnSpc>
                <a:spcPts val="3500"/>
              </a:lnSpc>
            </a:pPr>
            <a:r>
              <a:rPr lang="en-US" sz="4000" dirty="0">
                <a:latin typeface="JasmineUPC" panose="02020603050405020304" pitchFamily="18" charset="-34"/>
                <a:cs typeface="JasmineUPC" panose="02020603050405020304" pitchFamily="18" charset="-34"/>
              </a:rPr>
              <a:t>    The Lord has spoken</a:t>
            </a:r>
            <a:r>
              <a:rPr lang="en-US" sz="4000" dirty="0" smtClean="0">
                <a:latin typeface="JasmineUPC" panose="02020603050405020304" pitchFamily="18" charset="-34"/>
                <a:cs typeface="JasmineUPC" panose="02020603050405020304" pitchFamily="18" charset="-34"/>
              </a:rPr>
              <a:t>!</a:t>
            </a:r>
          </a:p>
          <a:p>
            <a:pPr algn="ctr">
              <a:lnSpc>
                <a:spcPts val="3500"/>
              </a:lnSpc>
            </a:pPr>
            <a:r>
              <a:rPr lang="en-US" sz="4000" dirty="0">
                <a:latin typeface="JasmineUPC" panose="02020603050405020304" pitchFamily="18" charset="-34"/>
                <a:cs typeface="JasmineUPC" panose="02020603050405020304" pitchFamily="18" charset="-34"/>
              </a:rPr>
              <a:t>9 In that day the people will proclaim, “This is our God!</a:t>
            </a:r>
          </a:p>
          <a:p>
            <a:pPr algn="ctr">
              <a:lnSpc>
                <a:spcPts val="3500"/>
              </a:lnSpc>
            </a:pPr>
            <a:r>
              <a:rPr lang="en-US" sz="4000" dirty="0">
                <a:latin typeface="JasmineUPC" panose="02020603050405020304" pitchFamily="18" charset="-34"/>
                <a:cs typeface="JasmineUPC" panose="02020603050405020304" pitchFamily="18" charset="-34"/>
              </a:rPr>
              <a:t>    We trusted in him, and he saved us! This is the Lord, in whom we trusted.  Let us rejoice in the salvation he brings!”</a:t>
            </a:r>
          </a:p>
          <a:p>
            <a:pPr algn="ctr">
              <a:lnSpc>
                <a:spcPts val="3500"/>
              </a:lnSpc>
            </a:pP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endParaRPr lang="en-US" sz="4000" dirty="0" smtClean="0">
              <a:latin typeface="JasmineUPC" panose="02020603050405020304" pitchFamily="18" charset="-34"/>
              <a:cs typeface="JasmineUPC" panose="02020603050405020304" pitchFamily="18" charset="-34"/>
            </a:endParaRPr>
          </a:p>
          <a:p>
            <a:pPr algn="ctr">
              <a:lnSpc>
                <a:spcPts val="3500"/>
              </a:lnSpc>
            </a:pPr>
            <a:r>
              <a:rPr lang="en-US" sz="1600" dirty="0" smtClean="0">
                <a:latin typeface="Augustus" pitchFamily="2" charset="0"/>
                <a:cs typeface="JasmineUPC" panose="02020603050405020304" pitchFamily="18" charset="-34"/>
              </a:rPr>
              <a:t>ISAIAH 25:7-8</a:t>
            </a:r>
            <a:endParaRPr lang="en-US" sz="3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818939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9600" y="1123950"/>
            <a:ext cx="7848600" cy="2785378"/>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smtClean="0">
                <a:latin typeface="JasmineUPC" panose="02020603050405020304" pitchFamily="18" charset="-34"/>
                <a:cs typeface="JasmineUPC" panose="02020603050405020304" pitchFamily="18" charset="-34"/>
              </a:rPr>
              <a:t>In </a:t>
            </a:r>
            <a:r>
              <a:rPr lang="en-US" sz="4000" dirty="0">
                <a:latin typeface="JasmineUPC" panose="02020603050405020304" pitchFamily="18" charset="-34"/>
                <a:cs typeface="JasmineUPC" panose="02020603050405020304" pitchFamily="18" charset="-34"/>
              </a:rPr>
              <a:t>that day the people will proclaim,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a:t>
            </a:r>
            <a:r>
              <a:rPr lang="en-US" sz="4000" dirty="0">
                <a:latin typeface="JasmineUPC" panose="02020603050405020304" pitchFamily="18" charset="-34"/>
                <a:cs typeface="JasmineUPC" panose="02020603050405020304" pitchFamily="18" charset="-34"/>
              </a:rPr>
              <a:t>This is our God!</a:t>
            </a:r>
          </a:p>
          <a:p>
            <a:pPr algn="ctr">
              <a:lnSpc>
                <a:spcPts val="3500"/>
              </a:lnSpc>
            </a:pPr>
            <a:r>
              <a:rPr lang="en-US" sz="4000" dirty="0">
                <a:latin typeface="JasmineUPC" panose="02020603050405020304" pitchFamily="18" charset="-34"/>
                <a:cs typeface="JasmineUPC" panose="02020603050405020304" pitchFamily="18" charset="-34"/>
              </a:rPr>
              <a:t>    We trusted in him, and he saved us!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This </a:t>
            </a:r>
            <a:r>
              <a:rPr lang="en-US" sz="4000" dirty="0">
                <a:latin typeface="JasmineUPC" panose="02020603050405020304" pitchFamily="18" charset="-34"/>
                <a:cs typeface="JasmineUPC" panose="02020603050405020304" pitchFamily="18" charset="-34"/>
              </a:rPr>
              <a:t>is the Lord, in whom we trusted.  </a:t>
            </a:r>
            <a:r>
              <a:rPr lang="en-US" sz="4000" dirty="0" smtClean="0">
                <a:latin typeface="JasmineUPC" panose="02020603050405020304" pitchFamily="18" charset="-34"/>
                <a:cs typeface="JasmineUPC" panose="02020603050405020304" pitchFamily="18" charset="-34"/>
              </a:rPr>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Let </a:t>
            </a:r>
            <a:r>
              <a:rPr lang="en-US" sz="4000" dirty="0">
                <a:latin typeface="JasmineUPC" panose="02020603050405020304" pitchFamily="18" charset="-34"/>
                <a:cs typeface="JasmineUPC" panose="02020603050405020304" pitchFamily="18" charset="-34"/>
              </a:rPr>
              <a:t>us rejoice in the salvation he brings</a:t>
            </a:r>
            <a:r>
              <a:rPr lang="en-US" sz="4000" dirty="0" smtClean="0">
                <a:latin typeface="JasmineUPC" panose="02020603050405020304" pitchFamily="18" charset="-34"/>
                <a:cs typeface="JasmineUPC" panose="02020603050405020304" pitchFamily="18" charset="-34"/>
              </a:rPr>
              <a:t>!”</a:t>
            </a:r>
          </a:p>
          <a:p>
            <a:pPr algn="ctr">
              <a:lnSpc>
                <a:spcPts val="3500"/>
              </a:lnSpc>
            </a:pPr>
            <a:r>
              <a:rPr lang="en-US" sz="1600" dirty="0" smtClean="0">
                <a:latin typeface="Augustus" pitchFamily="2" charset="0"/>
                <a:cs typeface="JasmineUPC" panose="02020603050405020304" pitchFamily="18" charset="-34"/>
              </a:rPr>
              <a:t>ISAIAH 25:9</a:t>
            </a:r>
            <a:endParaRPr lang="en-US" sz="3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398652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502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56380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12" y="1428750"/>
            <a:ext cx="7815229" cy="1015663"/>
          </a:xfrm>
          <a:prstGeom prst="rect">
            <a:avLst/>
          </a:prstGeom>
          <a:noFill/>
        </p:spPr>
        <p:txBody>
          <a:bodyPr wrap="square" rtlCol="0">
            <a:spAutoFit/>
          </a:bodyPr>
          <a:lstStyle/>
          <a:p>
            <a:pPr algn="ctr"/>
            <a:r>
              <a:rPr lang="en-US" sz="60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3. Especially in the midst of Trouble</a:t>
            </a:r>
            <a:endParaRPr lang="en-US" sz="60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6" name="TextBox 5"/>
          <p:cNvSpPr txBox="1"/>
          <p:nvPr/>
        </p:nvSpPr>
        <p:spPr>
          <a:xfrm>
            <a:off x="1138271" y="2506712"/>
            <a:ext cx="6972300" cy="1685077"/>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smtClean="0">
                <a:latin typeface="JasmineUPC" panose="02020603050405020304" pitchFamily="18" charset="-34"/>
                <a:cs typeface="JasmineUPC" panose="02020603050405020304" pitchFamily="18" charset="-34"/>
              </a:rPr>
              <a:t>“You </a:t>
            </a:r>
            <a:r>
              <a:rPr lang="en-US" sz="4000" dirty="0">
                <a:latin typeface="JasmineUPC" panose="02020603050405020304" pitchFamily="18" charset="-34"/>
                <a:cs typeface="JasmineUPC" panose="02020603050405020304" pitchFamily="18" charset="-34"/>
              </a:rPr>
              <a:t>prepare a feast for </a:t>
            </a:r>
            <a:r>
              <a:rPr lang="en-US" sz="4000" dirty="0" smtClean="0">
                <a:latin typeface="JasmineUPC" panose="02020603050405020304" pitchFamily="18" charset="-34"/>
                <a:cs typeface="JasmineUPC" panose="02020603050405020304" pitchFamily="18" charset="-34"/>
              </a:rPr>
              <a:t>me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in the presence of my enemies.”</a:t>
            </a:r>
          </a:p>
          <a:p>
            <a:pPr algn="ctr">
              <a:lnSpc>
                <a:spcPts val="3500"/>
              </a:lnSpc>
            </a:pPr>
            <a:endParaRPr lang="en-US" sz="4000" dirty="0" smtClean="0">
              <a:latin typeface="JasmineUPC" panose="02020603050405020304" pitchFamily="18" charset="-34"/>
              <a:cs typeface="JasmineUPC" panose="02020603050405020304" pitchFamily="18" charset="-34"/>
            </a:endParaRPr>
          </a:p>
          <a:p>
            <a:pPr algn="ctr"/>
            <a:r>
              <a:rPr lang="en-US" sz="1600" dirty="0" smtClean="0">
                <a:latin typeface="Augustus" pitchFamily="2" charset="0"/>
                <a:cs typeface="JasmineUPC" panose="02020603050405020304" pitchFamily="18" charset="-34"/>
              </a:rPr>
              <a:t>Psalm </a:t>
            </a:r>
            <a:r>
              <a:rPr lang="en-US" sz="1600" dirty="0" smtClean="0">
                <a:latin typeface="Augustus" pitchFamily="2" charset="0"/>
                <a:cs typeface="JasmineUPC" panose="02020603050405020304" pitchFamily="18" charset="-34"/>
              </a:rPr>
              <a:t>23:5</a:t>
            </a: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0116879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643" y="1581149"/>
            <a:ext cx="8077200" cy="1887696"/>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smtClean="0">
                <a:latin typeface="JasmineUPC" panose="02020603050405020304" pitchFamily="18" charset="-34"/>
                <a:cs typeface="JasmineUPC" panose="02020603050405020304" pitchFamily="18" charset="-34"/>
              </a:rPr>
              <a:t>“…so </a:t>
            </a:r>
            <a:r>
              <a:rPr lang="en-US" sz="4000" dirty="0">
                <a:latin typeface="JasmineUPC" panose="02020603050405020304" pitchFamily="18" charset="-34"/>
                <a:cs typeface="JasmineUPC" panose="02020603050405020304" pitchFamily="18" charset="-34"/>
              </a:rPr>
              <a:t>that Satan will not outsmart us. </a:t>
            </a:r>
            <a:endParaRPr lang="en-US" sz="4000" dirty="0" smtClean="0">
              <a:latin typeface="JasmineUPC" panose="02020603050405020304" pitchFamily="18" charset="-34"/>
              <a:cs typeface="JasmineUPC" panose="02020603050405020304" pitchFamily="18" charset="-34"/>
            </a:endParaRPr>
          </a:p>
          <a:p>
            <a:pPr algn="ctr">
              <a:lnSpc>
                <a:spcPts val="3500"/>
              </a:lnSpc>
            </a:pPr>
            <a:r>
              <a:rPr lang="en-US" sz="4000" dirty="0" smtClean="0">
                <a:latin typeface="JasmineUPC" panose="02020603050405020304" pitchFamily="18" charset="-34"/>
                <a:cs typeface="JasmineUPC" panose="02020603050405020304" pitchFamily="18" charset="-34"/>
              </a:rPr>
              <a:t>For </a:t>
            </a:r>
            <a:r>
              <a:rPr lang="en-US" sz="4000" dirty="0">
                <a:latin typeface="JasmineUPC" panose="02020603050405020304" pitchFamily="18" charset="-34"/>
                <a:cs typeface="JasmineUPC" panose="02020603050405020304" pitchFamily="18" charset="-34"/>
              </a:rPr>
              <a:t>we are familiar with his evil </a:t>
            </a:r>
            <a:r>
              <a:rPr lang="en-US" sz="4000" dirty="0" smtClean="0">
                <a:latin typeface="JasmineUPC" panose="02020603050405020304" pitchFamily="18" charset="-34"/>
                <a:cs typeface="JasmineUPC" panose="02020603050405020304" pitchFamily="18" charset="-34"/>
              </a:rPr>
              <a:t>schemes.”</a:t>
            </a:r>
            <a:br>
              <a:rPr lang="en-US" sz="4000" dirty="0" smtClean="0">
                <a:latin typeface="JasmineUPC" panose="02020603050405020304" pitchFamily="18" charset="-34"/>
                <a:cs typeface="JasmineUPC" panose="02020603050405020304" pitchFamily="18" charset="-34"/>
              </a:rPr>
            </a:br>
            <a:endParaRPr lang="en-US" sz="4000" dirty="0" smtClean="0">
              <a:latin typeface="JasmineUPC" panose="02020603050405020304" pitchFamily="18" charset="-34"/>
              <a:cs typeface="JasmineUPC" panose="02020603050405020304" pitchFamily="18" charset="-34"/>
            </a:endParaRPr>
          </a:p>
          <a:p>
            <a:pPr algn="ctr">
              <a:lnSpc>
                <a:spcPts val="3500"/>
              </a:lnSpc>
            </a:pPr>
            <a:r>
              <a:rPr lang="en-US" sz="2000" dirty="0" smtClean="0">
                <a:latin typeface="Augustus" pitchFamily="2" charset="0"/>
                <a:cs typeface="JasmineUPC" panose="02020603050405020304" pitchFamily="18" charset="-34"/>
              </a:rPr>
              <a:t>2 Corinthians 2:11</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4071420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7643" y="1581149"/>
            <a:ext cx="8077200" cy="1887696"/>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smtClean="0">
                <a:latin typeface="JasmineUPC" panose="02020603050405020304" pitchFamily="18" charset="-34"/>
                <a:cs typeface="JasmineUPC" panose="02020603050405020304" pitchFamily="18" charset="-34"/>
              </a:rPr>
              <a:t>“…so </a:t>
            </a:r>
            <a:r>
              <a:rPr lang="en-US" sz="4000" dirty="0">
                <a:latin typeface="JasmineUPC" panose="02020603050405020304" pitchFamily="18" charset="-34"/>
                <a:cs typeface="JasmineUPC" panose="02020603050405020304" pitchFamily="18" charset="-34"/>
              </a:rPr>
              <a:t>that Satan will not outsmart us. </a:t>
            </a:r>
            <a:endParaRPr lang="en-US" sz="4000" dirty="0" smtClean="0">
              <a:latin typeface="JasmineUPC" panose="02020603050405020304" pitchFamily="18" charset="-34"/>
              <a:cs typeface="JasmineUPC" panose="02020603050405020304" pitchFamily="18" charset="-34"/>
            </a:endParaRPr>
          </a:p>
          <a:p>
            <a:pPr algn="ctr">
              <a:lnSpc>
                <a:spcPts val="3500"/>
              </a:lnSpc>
            </a:pPr>
            <a:r>
              <a:rPr lang="en-US" sz="4000" dirty="0" smtClean="0">
                <a:latin typeface="JasmineUPC" panose="02020603050405020304" pitchFamily="18" charset="-34"/>
                <a:cs typeface="JasmineUPC" panose="02020603050405020304" pitchFamily="18" charset="-34"/>
              </a:rPr>
              <a:t>For </a:t>
            </a:r>
            <a:r>
              <a:rPr lang="en-US" sz="4000" dirty="0">
                <a:latin typeface="JasmineUPC" panose="02020603050405020304" pitchFamily="18" charset="-34"/>
                <a:cs typeface="JasmineUPC" panose="02020603050405020304" pitchFamily="18" charset="-34"/>
              </a:rPr>
              <a:t>we are familiar with his evil </a:t>
            </a:r>
            <a:r>
              <a:rPr lang="en-US" sz="4000" dirty="0" smtClean="0">
                <a:latin typeface="JasmineUPC" panose="02020603050405020304" pitchFamily="18" charset="-34"/>
                <a:cs typeface="JasmineUPC" panose="02020603050405020304" pitchFamily="18" charset="-34"/>
              </a:rPr>
              <a:t>schemes.”</a:t>
            </a:r>
            <a:br>
              <a:rPr lang="en-US" sz="4000" dirty="0" smtClean="0">
                <a:latin typeface="JasmineUPC" panose="02020603050405020304" pitchFamily="18" charset="-34"/>
                <a:cs typeface="JasmineUPC" panose="02020603050405020304" pitchFamily="18" charset="-34"/>
              </a:rPr>
            </a:br>
            <a:endParaRPr lang="en-US" sz="4000" dirty="0" smtClean="0">
              <a:latin typeface="JasmineUPC" panose="02020603050405020304" pitchFamily="18" charset="-34"/>
              <a:cs typeface="JasmineUPC" panose="02020603050405020304" pitchFamily="18" charset="-34"/>
            </a:endParaRPr>
          </a:p>
          <a:p>
            <a:pPr algn="ctr">
              <a:lnSpc>
                <a:spcPts val="3500"/>
              </a:lnSpc>
            </a:pPr>
            <a:r>
              <a:rPr lang="en-US" sz="2000" dirty="0" smtClean="0">
                <a:latin typeface="Augustus" pitchFamily="2" charset="0"/>
                <a:cs typeface="JasmineUPC" panose="02020603050405020304" pitchFamily="18" charset="-34"/>
              </a:rPr>
              <a:t>2 Corinthians 2:11</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745909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95350"/>
            <a:ext cx="8077200" cy="990015"/>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 </a:t>
            </a:r>
            <a:r>
              <a:rPr lang="en-US" sz="4000" b="1" dirty="0" smtClean="0">
                <a:latin typeface="JasmineUPC" panose="02020603050405020304" pitchFamily="18" charset="-34"/>
                <a:cs typeface="JasmineUPC" panose="02020603050405020304" pitchFamily="18" charset="-34"/>
              </a:rPr>
              <a:t>Dissatisfaction</a:t>
            </a:r>
            <a:r>
              <a:rPr lang="en-US" sz="4000" b="1"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thinking other tables as </a:t>
            </a:r>
            <a:r>
              <a:rPr lang="en-US" sz="4000" dirty="0" smtClean="0">
                <a:latin typeface="JasmineUPC" panose="02020603050405020304" pitchFamily="18" charset="-34"/>
                <a:cs typeface="JasmineUPC" panose="02020603050405020304" pitchFamily="18" charset="-34"/>
              </a:rPr>
              <a:t>better</a:t>
            </a:r>
          </a:p>
          <a:p>
            <a:pPr algn="ctr">
              <a:lnSpc>
                <a:spcPts val="3500"/>
              </a:lnSpc>
            </a:pP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2644613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95350"/>
            <a:ext cx="8077200" cy="2336537"/>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 </a:t>
            </a:r>
            <a:r>
              <a:rPr lang="en-US" sz="4000" b="1" dirty="0" smtClean="0">
                <a:latin typeface="JasmineUPC" panose="02020603050405020304" pitchFamily="18" charset="-34"/>
                <a:cs typeface="JasmineUPC" panose="02020603050405020304" pitchFamily="18" charset="-34"/>
              </a:rPr>
              <a:t>Dissatisfaction</a:t>
            </a:r>
            <a:r>
              <a:rPr lang="en-US" sz="4000" b="1"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thinking other tables as </a:t>
            </a:r>
            <a:r>
              <a:rPr lang="en-US" sz="4000" dirty="0" smtClean="0">
                <a:latin typeface="JasmineUPC" panose="02020603050405020304" pitchFamily="18" charset="-34"/>
                <a:cs typeface="JasmineUPC" panose="02020603050405020304" pitchFamily="18" charset="-34"/>
              </a:rPr>
              <a:t>better</a:t>
            </a:r>
          </a:p>
          <a:p>
            <a:pPr algn="ctr">
              <a:lnSpc>
                <a:spcPts val="3500"/>
              </a:lnSpc>
            </a:pPr>
            <a:endParaRPr lang="en-US" sz="4000" dirty="0">
              <a:latin typeface="JasmineUPC" panose="02020603050405020304" pitchFamily="18" charset="-34"/>
              <a:cs typeface="JasmineUPC" panose="02020603050405020304" pitchFamily="18" charset="-34"/>
            </a:endParaRPr>
          </a:p>
          <a:p>
            <a:pPr algn="ctr">
              <a:lnSpc>
                <a:spcPts val="3500"/>
              </a:lnSpc>
            </a:pPr>
            <a:r>
              <a:rPr lang="en-US" sz="4000" b="1" dirty="0" smtClean="0">
                <a:latin typeface="JasmineUPC" panose="02020603050405020304" pitchFamily="18" charset="-34"/>
                <a:cs typeface="JasmineUPC" panose="02020603050405020304" pitchFamily="18" charset="-34"/>
              </a:rPr>
              <a:t>Inadequate</a:t>
            </a:r>
            <a:r>
              <a:rPr lang="en-US" sz="4000" b="1"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thinking </a:t>
            </a:r>
            <a:r>
              <a:rPr lang="en-US" sz="4000" dirty="0">
                <a:latin typeface="JasmineUPC" panose="02020603050405020304" pitchFamily="18" charset="-34"/>
                <a:cs typeface="JasmineUPC" panose="02020603050405020304" pitchFamily="18" charset="-34"/>
              </a:rPr>
              <a:t>You are not good enough</a:t>
            </a:r>
          </a:p>
          <a:p>
            <a:pPr algn="ctr">
              <a:lnSpc>
                <a:spcPts val="3500"/>
              </a:lnSpc>
            </a:pPr>
            <a:endParaRPr lang="en-US" sz="4000" dirty="0">
              <a:latin typeface="JasmineUPC" panose="02020603050405020304" pitchFamily="18" charset="-34"/>
              <a:cs typeface="JasmineUPC" panose="02020603050405020304" pitchFamily="18" charset="-34"/>
            </a:endParaRPr>
          </a:p>
          <a:p>
            <a:pPr algn="ctr">
              <a:lnSpc>
                <a:spcPts val="3500"/>
              </a:lnSpc>
            </a:pP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122265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95350"/>
            <a:ext cx="8077200" cy="3234219"/>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 </a:t>
            </a:r>
            <a:r>
              <a:rPr lang="en-US" sz="4000" b="1" dirty="0" smtClean="0">
                <a:latin typeface="JasmineUPC" panose="02020603050405020304" pitchFamily="18" charset="-34"/>
                <a:cs typeface="JasmineUPC" panose="02020603050405020304" pitchFamily="18" charset="-34"/>
              </a:rPr>
              <a:t>Dissatisfaction</a:t>
            </a:r>
            <a:r>
              <a:rPr lang="en-US" sz="4000" b="1"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thinking other tables as </a:t>
            </a:r>
            <a:r>
              <a:rPr lang="en-US" sz="4000" dirty="0" smtClean="0">
                <a:latin typeface="JasmineUPC" panose="02020603050405020304" pitchFamily="18" charset="-34"/>
                <a:cs typeface="JasmineUPC" panose="02020603050405020304" pitchFamily="18" charset="-34"/>
              </a:rPr>
              <a:t>better</a:t>
            </a:r>
          </a:p>
          <a:p>
            <a:pPr algn="ctr">
              <a:lnSpc>
                <a:spcPts val="3500"/>
              </a:lnSpc>
            </a:pPr>
            <a:endParaRPr lang="en-US" sz="4000" dirty="0">
              <a:latin typeface="JasmineUPC" panose="02020603050405020304" pitchFamily="18" charset="-34"/>
              <a:cs typeface="JasmineUPC" panose="02020603050405020304" pitchFamily="18" charset="-34"/>
            </a:endParaRPr>
          </a:p>
          <a:p>
            <a:pPr algn="ctr">
              <a:lnSpc>
                <a:spcPts val="3500"/>
              </a:lnSpc>
            </a:pPr>
            <a:r>
              <a:rPr lang="en-US" sz="4000" b="1" dirty="0" smtClean="0">
                <a:latin typeface="JasmineUPC" panose="02020603050405020304" pitchFamily="18" charset="-34"/>
                <a:cs typeface="JasmineUPC" panose="02020603050405020304" pitchFamily="18" charset="-34"/>
              </a:rPr>
              <a:t>Inadequate</a:t>
            </a:r>
            <a:r>
              <a:rPr lang="en-US" sz="4000" b="1"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thinking </a:t>
            </a:r>
            <a:r>
              <a:rPr lang="en-US" sz="4000" dirty="0">
                <a:latin typeface="JasmineUPC" panose="02020603050405020304" pitchFamily="18" charset="-34"/>
                <a:cs typeface="JasmineUPC" panose="02020603050405020304" pitchFamily="18" charset="-34"/>
              </a:rPr>
              <a:t>You are not good enough</a:t>
            </a:r>
          </a:p>
          <a:p>
            <a:pPr algn="ctr">
              <a:lnSpc>
                <a:spcPts val="3500"/>
              </a:lnSpc>
            </a:pPr>
            <a:endParaRPr lang="en-US" sz="4000" dirty="0">
              <a:latin typeface="JasmineUPC" panose="02020603050405020304" pitchFamily="18" charset="-34"/>
              <a:cs typeface="JasmineUPC" panose="02020603050405020304" pitchFamily="18" charset="-34"/>
            </a:endParaRPr>
          </a:p>
          <a:p>
            <a:pPr algn="ctr">
              <a:lnSpc>
                <a:spcPts val="3500"/>
              </a:lnSpc>
            </a:pPr>
            <a:r>
              <a:rPr lang="en-US" sz="4000" b="1" dirty="0" smtClean="0">
                <a:latin typeface="JasmineUPC" panose="02020603050405020304" pitchFamily="18" charset="-34"/>
                <a:cs typeface="JasmineUPC" panose="02020603050405020304" pitchFamily="18" charset="-34"/>
              </a:rPr>
              <a:t>Hopelessness</a:t>
            </a:r>
            <a:r>
              <a:rPr lang="en-US" sz="4000" b="1"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thinking you </a:t>
            </a:r>
            <a:r>
              <a:rPr lang="en-US" sz="4000" dirty="0">
                <a:latin typeface="JasmineUPC" panose="02020603050405020304" pitchFamily="18" charset="-34"/>
                <a:cs typeface="JasmineUPC" panose="02020603050405020304" pitchFamily="18" charset="-34"/>
              </a:rPr>
              <a:t>are not </a:t>
            </a:r>
            <a:r>
              <a:rPr lang="en-US" sz="4000" dirty="0" err="1">
                <a:latin typeface="JasmineUPC" panose="02020603050405020304" pitchFamily="18" charset="-34"/>
                <a:cs typeface="JasmineUPC" panose="02020603050405020304" pitchFamily="18" charset="-34"/>
              </a:rPr>
              <a:t>gonna</a:t>
            </a:r>
            <a:r>
              <a:rPr lang="en-US" sz="4000" dirty="0">
                <a:latin typeface="JasmineUPC" panose="02020603050405020304" pitchFamily="18" charset="-34"/>
                <a:cs typeface="JasmineUPC" panose="02020603050405020304" pitchFamily="18" charset="-34"/>
              </a:rPr>
              <a:t> make </a:t>
            </a:r>
            <a:r>
              <a:rPr lang="en-US" sz="4000" dirty="0" smtClean="0">
                <a:latin typeface="JasmineUPC" panose="02020603050405020304" pitchFamily="18" charset="-34"/>
                <a:cs typeface="JasmineUPC" panose="02020603050405020304" pitchFamily="18" charset="-34"/>
              </a:rPr>
              <a:t>it</a:t>
            </a:r>
          </a:p>
          <a:p>
            <a:pPr algn="ctr">
              <a:lnSpc>
                <a:spcPts val="3500"/>
              </a:lnSpc>
            </a:pPr>
            <a:endParaRPr lang="en-US" sz="4000" b="1" dirty="0">
              <a:latin typeface="JasmineUPC" panose="02020603050405020304" pitchFamily="18" charset="-34"/>
              <a:cs typeface="JasmineUPC" panose="02020603050405020304" pitchFamily="18" charset="-34"/>
            </a:endParaRPr>
          </a:p>
          <a:p>
            <a:pPr algn="ctr">
              <a:lnSpc>
                <a:spcPts val="3500"/>
              </a:lnSpc>
            </a:pP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122265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895350"/>
            <a:ext cx="8077200" cy="3683060"/>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 </a:t>
            </a:r>
            <a:r>
              <a:rPr lang="en-US" sz="4000" b="1" dirty="0" smtClean="0">
                <a:latin typeface="JasmineUPC" panose="02020603050405020304" pitchFamily="18" charset="-34"/>
                <a:cs typeface="JasmineUPC" panose="02020603050405020304" pitchFamily="18" charset="-34"/>
              </a:rPr>
              <a:t>Dissatisfaction</a:t>
            </a:r>
            <a:r>
              <a:rPr lang="en-US" sz="4000" b="1"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thinking other tables as </a:t>
            </a:r>
            <a:r>
              <a:rPr lang="en-US" sz="4000" dirty="0" smtClean="0">
                <a:latin typeface="JasmineUPC" panose="02020603050405020304" pitchFamily="18" charset="-34"/>
                <a:cs typeface="JasmineUPC" panose="02020603050405020304" pitchFamily="18" charset="-34"/>
              </a:rPr>
              <a:t>better</a:t>
            </a:r>
          </a:p>
          <a:p>
            <a:pPr algn="ctr">
              <a:lnSpc>
                <a:spcPts val="3500"/>
              </a:lnSpc>
            </a:pPr>
            <a:endParaRPr lang="en-US" sz="4000" dirty="0">
              <a:latin typeface="JasmineUPC" panose="02020603050405020304" pitchFamily="18" charset="-34"/>
              <a:cs typeface="JasmineUPC" panose="02020603050405020304" pitchFamily="18" charset="-34"/>
            </a:endParaRPr>
          </a:p>
          <a:p>
            <a:pPr algn="ctr">
              <a:lnSpc>
                <a:spcPts val="3500"/>
              </a:lnSpc>
            </a:pPr>
            <a:r>
              <a:rPr lang="en-US" sz="4000" b="1" dirty="0" smtClean="0">
                <a:latin typeface="JasmineUPC" panose="02020603050405020304" pitchFamily="18" charset="-34"/>
                <a:cs typeface="JasmineUPC" panose="02020603050405020304" pitchFamily="18" charset="-34"/>
              </a:rPr>
              <a:t>Inadequate</a:t>
            </a:r>
            <a:r>
              <a:rPr lang="en-US" sz="4000" b="1"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thinking </a:t>
            </a:r>
            <a:r>
              <a:rPr lang="en-US" sz="4000" dirty="0">
                <a:latin typeface="JasmineUPC" panose="02020603050405020304" pitchFamily="18" charset="-34"/>
                <a:cs typeface="JasmineUPC" panose="02020603050405020304" pitchFamily="18" charset="-34"/>
              </a:rPr>
              <a:t>You are not good enough</a:t>
            </a:r>
          </a:p>
          <a:p>
            <a:pPr algn="ctr">
              <a:lnSpc>
                <a:spcPts val="3500"/>
              </a:lnSpc>
            </a:pPr>
            <a:endParaRPr lang="en-US" sz="4000" dirty="0">
              <a:latin typeface="JasmineUPC" panose="02020603050405020304" pitchFamily="18" charset="-34"/>
              <a:cs typeface="JasmineUPC" panose="02020603050405020304" pitchFamily="18" charset="-34"/>
            </a:endParaRPr>
          </a:p>
          <a:p>
            <a:pPr algn="ctr">
              <a:lnSpc>
                <a:spcPts val="3500"/>
              </a:lnSpc>
            </a:pPr>
            <a:r>
              <a:rPr lang="en-US" sz="4000" b="1" dirty="0" smtClean="0">
                <a:latin typeface="JasmineUPC" panose="02020603050405020304" pitchFamily="18" charset="-34"/>
                <a:cs typeface="JasmineUPC" panose="02020603050405020304" pitchFamily="18" charset="-34"/>
              </a:rPr>
              <a:t>Hopelessness</a:t>
            </a:r>
            <a:r>
              <a:rPr lang="en-US" sz="4000" b="1"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thinking you </a:t>
            </a:r>
            <a:r>
              <a:rPr lang="en-US" sz="4000" dirty="0">
                <a:latin typeface="JasmineUPC" panose="02020603050405020304" pitchFamily="18" charset="-34"/>
                <a:cs typeface="JasmineUPC" panose="02020603050405020304" pitchFamily="18" charset="-34"/>
              </a:rPr>
              <a:t>are not </a:t>
            </a:r>
            <a:r>
              <a:rPr lang="en-US" sz="4000" dirty="0" err="1">
                <a:latin typeface="JasmineUPC" panose="02020603050405020304" pitchFamily="18" charset="-34"/>
                <a:cs typeface="JasmineUPC" panose="02020603050405020304" pitchFamily="18" charset="-34"/>
              </a:rPr>
              <a:t>gonna</a:t>
            </a:r>
            <a:r>
              <a:rPr lang="en-US" sz="4000" dirty="0">
                <a:latin typeface="JasmineUPC" panose="02020603050405020304" pitchFamily="18" charset="-34"/>
                <a:cs typeface="JasmineUPC" panose="02020603050405020304" pitchFamily="18" charset="-34"/>
              </a:rPr>
              <a:t> make </a:t>
            </a:r>
            <a:r>
              <a:rPr lang="en-US" sz="4000" dirty="0" smtClean="0">
                <a:latin typeface="JasmineUPC" panose="02020603050405020304" pitchFamily="18" charset="-34"/>
                <a:cs typeface="JasmineUPC" panose="02020603050405020304" pitchFamily="18" charset="-34"/>
              </a:rPr>
              <a:t>it</a:t>
            </a:r>
          </a:p>
          <a:p>
            <a:pPr algn="ctr">
              <a:lnSpc>
                <a:spcPts val="3500"/>
              </a:lnSpc>
            </a:pPr>
            <a:endParaRPr lang="en-US" sz="4000" b="1" dirty="0">
              <a:latin typeface="JasmineUPC" panose="02020603050405020304" pitchFamily="18" charset="-34"/>
              <a:cs typeface="JasmineUPC" panose="02020603050405020304" pitchFamily="18" charset="-34"/>
            </a:endParaRPr>
          </a:p>
          <a:p>
            <a:pPr algn="ctr">
              <a:lnSpc>
                <a:spcPts val="3500"/>
              </a:lnSpc>
            </a:pPr>
            <a:r>
              <a:rPr lang="en-US" sz="4000" b="1" dirty="0" smtClean="0">
                <a:latin typeface="JasmineUPC" panose="02020603050405020304" pitchFamily="18" charset="-34"/>
                <a:cs typeface="JasmineUPC" panose="02020603050405020304" pitchFamily="18" charset="-34"/>
              </a:rPr>
              <a:t>Negativity: </a:t>
            </a:r>
            <a:r>
              <a:rPr lang="en-US" sz="4000" dirty="0" smtClean="0">
                <a:latin typeface="JasmineUPC" panose="02020603050405020304" pitchFamily="18" charset="-34"/>
                <a:cs typeface="JasmineUPC" panose="02020603050405020304" pitchFamily="18" charset="-34"/>
              </a:rPr>
              <a:t>thinking everybody </a:t>
            </a:r>
            <a:r>
              <a:rPr lang="en-US" sz="4000" dirty="0">
                <a:latin typeface="JasmineUPC" panose="02020603050405020304" pitchFamily="18" charset="-34"/>
                <a:cs typeface="JasmineUPC" panose="02020603050405020304" pitchFamily="18" charset="-34"/>
              </a:rPr>
              <a:t>is against </a:t>
            </a:r>
            <a:r>
              <a:rPr lang="en-US" sz="4000" dirty="0" smtClean="0">
                <a:latin typeface="JasmineUPC" panose="02020603050405020304" pitchFamily="18" charset="-34"/>
                <a:cs typeface="JasmineUPC" panose="02020603050405020304" pitchFamily="18" charset="-34"/>
              </a:rPr>
              <a:t>you</a:t>
            </a:r>
            <a:endParaRPr lang="en-US" sz="4000" dirty="0">
              <a:latin typeface="JasmineUPC" panose="02020603050405020304" pitchFamily="18" charset="-34"/>
              <a:cs typeface="JasmineUPC" panose="02020603050405020304" pitchFamily="18" charset="-34"/>
            </a:endParaRPr>
          </a:p>
          <a:p>
            <a:pPr algn="ctr">
              <a:lnSpc>
                <a:spcPts val="3500"/>
              </a:lnSpc>
            </a:pP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1222653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Augustus" pitchFamily="2" charset="0"/>
              </a:rPr>
              <a:t>Psalm 23</a:t>
            </a:r>
            <a:endParaRPr lang="en-US" sz="3200" dirty="0">
              <a:solidFill>
                <a:schemeClr val="bg1"/>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306601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8223" y="1733550"/>
            <a:ext cx="8077200" cy="990015"/>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We are the recipients of God’s goodness,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especially in the midst of trouble!</a:t>
            </a:r>
            <a:endParaRPr lang="en-US" sz="5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308843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0285"/>
            <a:ext cx="76962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484" y="3797734"/>
            <a:ext cx="1944687"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3562350"/>
            <a:ext cx="3871913"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09600" y="361950"/>
            <a:ext cx="7924800" cy="584775"/>
          </a:xfrm>
          <a:prstGeom prst="rect">
            <a:avLst/>
          </a:prstGeom>
          <a:noFill/>
        </p:spPr>
        <p:txBody>
          <a:bodyPr wrap="square" rtlCol="0">
            <a:spAutoFit/>
          </a:bodyPr>
          <a:lstStyle/>
          <a:p>
            <a:pPr algn="ctr"/>
            <a:r>
              <a:rPr lang="en-US" sz="3200" dirty="0" smtClean="0">
                <a:latin typeface="Augustus" pitchFamily="2" charset="0"/>
              </a:rPr>
              <a:t>Living in the goodness of God</a:t>
            </a:r>
            <a:endParaRPr lang="en-US" sz="3200" dirty="0">
              <a:latin typeface="Augustus" pitchFamily="2" charset="0"/>
            </a:endParaRPr>
          </a:p>
        </p:txBody>
      </p:sp>
      <p:sp>
        <p:nvSpPr>
          <p:cNvPr id="3" name="TextBox 2"/>
          <p:cNvSpPr txBox="1"/>
          <p:nvPr/>
        </p:nvSpPr>
        <p:spPr>
          <a:xfrm>
            <a:off x="152400" y="1733550"/>
            <a:ext cx="8763000" cy="1446550"/>
          </a:xfrm>
          <a:prstGeom prst="rect">
            <a:avLst/>
          </a:prstGeom>
          <a:noFill/>
        </p:spPr>
        <p:txBody>
          <a:bodyPr wrap="square" rtlCol="0">
            <a:spAutoFit/>
          </a:bodyPr>
          <a:lstStyle/>
          <a:p>
            <a:r>
              <a:rPr lang="en-US" sz="88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In the Midst of My Enemies  </a:t>
            </a:r>
            <a:endParaRPr lang="en-US" sz="88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9049343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41553494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0158" y="1962150"/>
            <a:ext cx="7196171" cy="1295400"/>
          </a:xfrm>
          <a:prstGeom prst="rect">
            <a:avLst/>
          </a:prstGeom>
          <a:solidFill>
            <a:srgbClr val="9FE331">
              <a:alpha val="16000"/>
            </a:srgbClr>
          </a:solidFill>
          <a:ln>
            <a:solidFill>
              <a:srgbClr val="9FE331"/>
            </a:solidFill>
          </a:ln>
        </p:spPr>
        <p:txBody>
          <a:bodyPr wrap="square" rtlCol="0">
            <a:noAutofit/>
          </a:bodyPr>
          <a:lstStyle/>
          <a:p>
            <a:pPr algn="ctr">
              <a:lnSpc>
                <a:spcPts val="3000"/>
              </a:lnSpc>
            </a:pPr>
            <a:r>
              <a:rPr lang="en-US" sz="4000" dirty="0">
                <a:latin typeface="JasmineUPC" panose="02020603050405020304" pitchFamily="18" charset="-34"/>
                <a:cs typeface="JasmineUPC" panose="02020603050405020304" pitchFamily="18" charset="-34"/>
              </a:rPr>
              <a:t> </a:t>
            </a:r>
            <a:r>
              <a:rPr lang="en-US" sz="4000" dirty="0" smtClean="0">
                <a:latin typeface="JasmineUPC" panose="02020603050405020304" pitchFamily="18" charset="-34"/>
                <a:cs typeface="JasmineUPC" panose="02020603050405020304" pitchFamily="18" charset="-34"/>
              </a:rPr>
              <a:t>Remember that your sitting at the table with </a:t>
            </a:r>
            <a:r>
              <a:rPr lang="en-US" sz="4000" dirty="0" smtClean="0">
                <a:latin typeface="JasmineUPC" panose="02020603050405020304" pitchFamily="18" charset="-34"/>
                <a:cs typeface="JasmineUPC" panose="02020603050405020304" pitchFamily="18" charset="-34"/>
              </a:rPr>
              <a:t>the King of kings. </a:t>
            </a:r>
            <a:r>
              <a:rPr lang="en-US" sz="4000" dirty="0" smtClean="0">
                <a:latin typeface="JasmineUPC" panose="02020603050405020304" pitchFamily="18" charset="-34"/>
                <a:cs typeface="JasmineUPC" panose="02020603050405020304" pitchFamily="18" charset="-34"/>
              </a:rPr>
              <a:t>You’re </a:t>
            </a:r>
            <a:r>
              <a:rPr lang="en-US" sz="4000" dirty="0" err="1" smtClean="0">
                <a:latin typeface="JasmineUPC" panose="02020603050405020304" pitchFamily="18" charset="-34"/>
                <a:cs typeface="JasmineUPC" panose="02020603050405020304" pitchFamily="18" charset="-34"/>
              </a:rPr>
              <a:t>gonna</a:t>
            </a:r>
            <a:r>
              <a:rPr lang="en-US" sz="4000" dirty="0" smtClean="0">
                <a:latin typeface="JasmineUPC" panose="02020603050405020304" pitchFamily="18" charset="-34"/>
                <a:cs typeface="JasmineUPC" panose="02020603050405020304" pitchFamily="18" charset="-34"/>
              </a:rPr>
              <a:t> be ok!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God’s got your back!</a:t>
            </a:r>
          </a:p>
        </p:txBody>
      </p:sp>
    </p:spTree>
    <p:extLst>
      <p:ext uri="{BB962C8B-B14F-4D97-AF65-F5344CB8AC3E}">
        <p14:creationId xmlns:p14="http://schemas.microsoft.com/office/powerpoint/2010/main" val="3342094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097645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827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862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66750"/>
            <a:ext cx="8382000" cy="3554819"/>
          </a:xfrm>
          <a:prstGeom prst="rect">
            <a:avLst/>
          </a:prstGeom>
          <a:solidFill>
            <a:srgbClr val="9FE331">
              <a:alpha val="16000"/>
            </a:srgbClr>
          </a:solidFill>
          <a:ln>
            <a:solidFill>
              <a:srgbClr val="9FE331"/>
            </a:solidFill>
          </a:ln>
        </p:spPr>
        <p:txBody>
          <a:bodyPr wrap="square" rtlCol="0">
            <a:spAutoFit/>
          </a:bodyPr>
          <a:lstStyle/>
          <a:p>
            <a:pPr algn="ctr">
              <a:lnSpc>
                <a:spcPts val="3000"/>
              </a:lnSpc>
            </a:pPr>
            <a:r>
              <a:rPr lang="en-US" sz="3200" dirty="0">
                <a:latin typeface="JasmineUPC" panose="02020603050405020304" pitchFamily="18" charset="-34"/>
                <a:cs typeface="JasmineUPC" panose="02020603050405020304" pitchFamily="18" charset="-34"/>
              </a:rPr>
              <a:t> </a:t>
            </a:r>
            <a:r>
              <a:rPr lang="en-US" sz="4000" dirty="0">
                <a:latin typeface="JasmineUPC" panose="02020603050405020304" pitchFamily="18" charset="-34"/>
                <a:cs typeface="JasmineUPC" panose="02020603050405020304" pitchFamily="18" charset="-34"/>
              </a:rPr>
              <a:t>The Lord is my shepherd</a:t>
            </a:r>
            <a:r>
              <a:rPr lang="en-US" sz="4000" dirty="0" smtClean="0">
                <a:latin typeface="JasmineUPC" panose="02020603050405020304" pitchFamily="18" charset="-34"/>
                <a:cs typeface="JasmineUPC" panose="02020603050405020304" pitchFamily="18" charset="-34"/>
              </a:rPr>
              <a:t>; I </a:t>
            </a:r>
            <a:r>
              <a:rPr lang="en-US" sz="4000" dirty="0">
                <a:latin typeface="JasmineUPC" panose="02020603050405020304" pitchFamily="18" charset="-34"/>
                <a:cs typeface="JasmineUPC" panose="02020603050405020304" pitchFamily="18" charset="-34"/>
              </a:rPr>
              <a:t>have all that I need.</a:t>
            </a:r>
          </a:p>
          <a:p>
            <a:pPr algn="ctr">
              <a:lnSpc>
                <a:spcPts val="3000"/>
              </a:lnSpc>
            </a:pPr>
            <a:r>
              <a:rPr lang="en-US" sz="4000" dirty="0" smtClean="0">
                <a:latin typeface="JasmineUPC" panose="02020603050405020304" pitchFamily="18" charset="-34"/>
                <a:cs typeface="JasmineUPC" panose="02020603050405020304" pitchFamily="18" charset="-34"/>
              </a:rPr>
              <a:t>He </a:t>
            </a:r>
            <a:r>
              <a:rPr lang="en-US" sz="4000" dirty="0">
                <a:latin typeface="JasmineUPC" panose="02020603050405020304" pitchFamily="18" charset="-34"/>
                <a:cs typeface="JasmineUPC" panose="02020603050405020304" pitchFamily="18" charset="-34"/>
              </a:rPr>
              <a:t>lets me rest in green </a:t>
            </a:r>
            <a:r>
              <a:rPr lang="en-US" sz="4000" dirty="0" smtClean="0">
                <a:latin typeface="JasmineUPC" panose="02020603050405020304" pitchFamily="18" charset="-34"/>
                <a:cs typeface="JasmineUPC" panose="02020603050405020304" pitchFamily="18" charset="-34"/>
              </a:rPr>
              <a:t>meadows; </a:t>
            </a:r>
            <a:br>
              <a:rPr lang="en-US" sz="4000" dirty="0" smtClean="0">
                <a:latin typeface="JasmineUPC" panose="02020603050405020304" pitchFamily="18" charset="-34"/>
                <a:cs typeface="JasmineUPC" panose="02020603050405020304" pitchFamily="18" charset="-34"/>
              </a:rPr>
            </a:br>
            <a:r>
              <a:rPr lang="en-US" sz="4000" dirty="0" smtClean="0">
                <a:latin typeface="JasmineUPC" panose="02020603050405020304" pitchFamily="18" charset="-34"/>
                <a:cs typeface="JasmineUPC" panose="02020603050405020304" pitchFamily="18" charset="-34"/>
              </a:rPr>
              <a:t>he </a:t>
            </a:r>
            <a:r>
              <a:rPr lang="en-US" sz="4000" dirty="0">
                <a:latin typeface="JasmineUPC" panose="02020603050405020304" pitchFamily="18" charset="-34"/>
                <a:cs typeface="JasmineUPC" panose="02020603050405020304" pitchFamily="18" charset="-34"/>
              </a:rPr>
              <a:t>leads me beside peaceful streams.</a:t>
            </a:r>
          </a:p>
          <a:p>
            <a:pPr algn="ctr">
              <a:lnSpc>
                <a:spcPts val="3000"/>
              </a:lnSpc>
            </a:pPr>
            <a:r>
              <a:rPr lang="en-US" sz="4000" dirty="0" smtClean="0">
                <a:latin typeface="JasmineUPC" panose="02020603050405020304" pitchFamily="18" charset="-34"/>
                <a:cs typeface="JasmineUPC" panose="02020603050405020304" pitchFamily="18" charset="-34"/>
              </a:rPr>
              <a:t>He </a:t>
            </a:r>
            <a:r>
              <a:rPr lang="en-US" sz="4000" dirty="0">
                <a:latin typeface="JasmineUPC" panose="02020603050405020304" pitchFamily="18" charset="-34"/>
                <a:cs typeface="JasmineUPC" panose="02020603050405020304" pitchFamily="18" charset="-34"/>
              </a:rPr>
              <a:t>renews my strength</a:t>
            </a:r>
            <a:r>
              <a:rPr lang="en-US" sz="4000" dirty="0" smtClean="0">
                <a:latin typeface="JasmineUPC" panose="02020603050405020304" pitchFamily="18" charset="-34"/>
                <a:cs typeface="JasmineUPC" panose="02020603050405020304" pitchFamily="18" charset="-34"/>
              </a:rPr>
              <a:t>. He </a:t>
            </a:r>
            <a:r>
              <a:rPr lang="en-US" sz="4000" dirty="0">
                <a:latin typeface="JasmineUPC" panose="02020603050405020304" pitchFamily="18" charset="-34"/>
                <a:cs typeface="JasmineUPC" panose="02020603050405020304" pitchFamily="18" charset="-34"/>
              </a:rPr>
              <a:t>guides me along right paths,</a:t>
            </a:r>
          </a:p>
          <a:p>
            <a:pPr algn="ctr">
              <a:lnSpc>
                <a:spcPts val="3000"/>
              </a:lnSpc>
            </a:pPr>
            <a:r>
              <a:rPr lang="en-US" sz="4000" dirty="0">
                <a:latin typeface="JasmineUPC" panose="02020603050405020304" pitchFamily="18" charset="-34"/>
                <a:cs typeface="JasmineUPC" panose="02020603050405020304" pitchFamily="18" charset="-34"/>
              </a:rPr>
              <a:t>    bringing honor to his name.</a:t>
            </a:r>
          </a:p>
          <a:p>
            <a:pPr algn="ctr">
              <a:lnSpc>
                <a:spcPts val="3000"/>
              </a:lnSpc>
            </a:pPr>
            <a:r>
              <a:rPr lang="en-US" sz="4000" dirty="0" smtClean="0">
                <a:latin typeface="JasmineUPC" panose="02020603050405020304" pitchFamily="18" charset="-34"/>
                <a:cs typeface="JasmineUPC" panose="02020603050405020304" pitchFamily="18" charset="-34"/>
              </a:rPr>
              <a:t>Even </a:t>
            </a:r>
            <a:r>
              <a:rPr lang="en-US" sz="4000" dirty="0">
                <a:latin typeface="JasmineUPC" panose="02020603050405020304" pitchFamily="18" charset="-34"/>
                <a:cs typeface="JasmineUPC" panose="02020603050405020304" pitchFamily="18" charset="-34"/>
              </a:rPr>
              <a:t>when I </a:t>
            </a:r>
            <a:r>
              <a:rPr lang="en-US" sz="4000" dirty="0" smtClean="0">
                <a:latin typeface="JasmineUPC" panose="02020603050405020304" pitchFamily="18" charset="-34"/>
                <a:cs typeface="JasmineUPC" panose="02020603050405020304" pitchFamily="18" charset="-34"/>
              </a:rPr>
              <a:t>walk through </a:t>
            </a:r>
            <a:r>
              <a:rPr lang="en-US" sz="4000" dirty="0">
                <a:latin typeface="JasmineUPC" panose="02020603050405020304" pitchFamily="18" charset="-34"/>
                <a:cs typeface="JasmineUPC" panose="02020603050405020304" pitchFamily="18" charset="-34"/>
              </a:rPr>
              <a:t>the darkest </a:t>
            </a:r>
            <a:r>
              <a:rPr lang="en-US" sz="4000" dirty="0" smtClean="0">
                <a:latin typeface="JasmineUPC" panose="02020603050405020304" pitchFamily="18" charset="-34"/>
                <a:cs typeface="JasmineUPC" panose="02020603050405020304" pitchFamily="18" charset="-34"/>
              </a:rPr>
              <a:t>valley,</a:t>
            </a:r>
            <a:endParaRPr lang="en-US" sz="4000" dirty="0">
              <a:latin typeface="JasmineUPC" panose="02020603050405020304" pitchFamily="18" charset="-34"/>
              <a:cs typeface="JasmineUPC" panose="02020603050405020304" pitchFamily="18" charset="-34"/>
            </a:endParaRPr>
          </a:p>
          <a:p>
            <a:pPr algn="ctr">
              <a:lnSpc>
                <a:spcPts val="3000"/>
              </a:lnSpc>
            </a:pPr>
            <a:r>
              <a:rPr lang="en-US" sz="4000" dirty="0">
                <a:latin typeface="JasmineUPC" panose="02020603050405020304" pitchFamily="18" charset="-34"/>
                <a:cs typeface="JasmineUPC" panose="02020603050405020304" pitchFamily="18" charset="-34"/>
              </a:rPr>
              <a:t>I will not be afraid</a:t>
            </a:r>
            <a:r>
              <a:rPr lang="en-US" sz="4000" dirty="0" smtClean="0">
                <a:latin typeface="JasmineUPC" panose="02020603050405020304" pitchFamily="18" charset="-34"/>
                <a:cs typeface="JasmineUPC" panose="02020603050405020304" pitchFamily="18" charset="-34"/>
              </a:rPr>
              <a:t>, for </a:t>
            </a:r>
            <a:r>
              <a:rPr lang="en-US" sz="4000" dirty="0">
                <a:latin typeface="JasmineUPC" panose="02020603050405020304" pitchFamily="18" charset="-34"/>
                <a:cs typeface="JasmineUPC" panose="02020603050405020304" pitchFamily="18" charset="-34"/>
              </a:rPr>
              <a:t>you are close beside me.</a:t>
            </a:r>
          </a:p>
          <a:p>
            <a:pPr algn="ctr">
              <a:lnSpc>
                <a:spcPts val="3000"/>
              </a:lnSpc>
            </a:pPr>
            <a:r>
              <a:rPr lang="en-US" sz="4000" dirty="0">
                <a:latin typeface="JasmineUPC" panose="02020603050405020304" pitchFamily="18" charset="-34"/>
                <a:cs typeface="JasmineUPC" panose="02020603050405020304" pitchFamily="18" charset="-34"/>
              </a:rPr>
              <a:t>Your rod and your </a:t>
            </a:r>
            <a:r>
              <a:rPr lang="en-US" sz="4000" dirty="0" smtClean="0">
                <a:latin typeface="JasmineUPC" panose="02020603050405020304" pitchFamily="18" charset="-34"/>
                <a:cs typeface="JasmineUPC" panose="02020603050405020304" pitchFamily="18" charset="-34"/>
              </a:rPr>
              <a:t>staff protect </a:t>
            </a:r>
            <a:r>
              <a:rPr lang="en-US" sz="4000" dirty="0">
                <a:latin typeface="JasmineUPC" panose="02020603050405020304" pitchFamily="18" charset="-34"/>
                <a:cs typeface="JasmineUPC" panose="02020603050405020304" pitchFamily="18" charset="-34"/>
              </a:rPr>
              <a:t>and comfort me</a:t>
            </a:r>
            <a:r>
              <a:rPr lang="en-US" sz="4000" dirty="0" smtClean="0">
                <a:latin typeface="JasmineUPC" panose="02020603050405020304" pitchFamily="18" charset="-34"/>
                <a:cs typeface="JasmineUPC" panose="02020603050405020304" pitchFamily="18" charset="-34"/>
              </a:rPr>
              <a:t>.</a:t>
            </a:r>
          </a:p>
          <a:p>
            <a:pPr algn="ctr">
              <a:lnSpc>
                <a:spcPts val="3000"/>
              </a:lnSpc>
            </a:pPr>
            <a:r>
              <a:rPr lang="en-US" sz="1200" dirty="0" smtClean="0">
                <a:latin typeface="Augustus" pitchFamily="2" charset="0"/>
                <a:cs typeface="JasmineUPC" panose="02020603050405020304" pitchFamily="18" charset="-34"/>
              </a:rPr>
              <a:t>Psalm 23:1-4</a:t>
            </a:r>
            <a:endParaRPr lang="en-US" sz="32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29730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742950"/>
            <a:ext cx="8382000" cy="3740126"/>
          </a:xfrm>
          <a:prstGeom prst="rect">
            <a:avLst/>
          </a:prstGeom>
          <a:solidFill>
            <a:srgbClr val="9FE331">
              <a:alpha val="16000"/>
            </a:srgbClr>
          </a:solidFill>
          <a:ln>
            <a:solidFill>
              <a:srgbClr val="9FE331"/>
            </a:solidFill>
          </a:ln>
        </p:spPr>
        <p:txBody>
          <a:bodyPr wrap="square" rtlCol="0">
            <a:spAutoFit/>
          </a:bodyPr>
          <a:lstStyle/>
          <a:p>
            <a:pPr algn="ctr">
              <a:lnSpc>
                <a:spcPts val="3500"/>
              </a:lnSpc>
            </a:pPr>
            <a:r>
              <a:rPr lang="en-US" sz="4000" b="1" baseline="30000" dirty="0">
                <a:latin typeface="JasmineUPC" panose="02020603050405020304" pitchFamily="18" charset="-34"/>
                <a:cs typeface="JasmineUPC" panose="02020603050405020304" pitchFamily="18" charset="-34"/>
              </a:rPr>
              <a:t> </a:t>
            </a:r>
            <a:r>
              <a:rPr lang="en-US" sz="4400" dirty="0">
                <a:latin typeface="JasmineUPC" panose="02020603050405020304" pitchFamily="18" charset="-34"/>
                <a:cs typeface="JasmineUPC" panose="02020603050405020304" pitchFamily="18" charset="-34"/>
              </a:rPr>
              <a:t>You prepare a feast for me</a:t>
            </a:r>
          </a:p>
          <a:p>
            <a:pPr algn="ctr">
              <a:lnSpc>
                <a:spcPts val="3500"/>
              </a:lnSpc>
            </a:pPr>
            <a:r>
              <a:rPr lang="en-US" sz="4400" dirty="0">
                <a:latin typeface="JasmineUPC" panose="02020603050405020304" pitchFamily="18" charset="-34"/>
                <a:cs typeface="JasmineUPC" panose="02020603050405020304" pitchFamily="18" charset="-34"/>
              </a:rPr>
              <a:t>    in the presence of my enemies.</a:t>
            </a:r>
          </a:p>
          <a:p>
            <a:pPr algn="ctr">
              <a:lnSpc>
                <a:spcPts val="3500"/>
              </a:lnSpc>
            </a:pPr>
            <a:r>
              <a:rPr lang="en-US" sz="4400" dirty="0">
                <a:latin typeface="JasmineUPC" panose="02020603050405020304" pitchFamily="18" charset="-34"/>
                <a:cs typeface="JasmineUPC" panose="02020603050405020304" pitchFamily="18" charset="-34"/>
              </a:rPr>
              <a:t>You honor me by anointing my head with oil.</a:t>
            </a:r>
          </a:p>
          <a:p>
            <a:pPr algn="ctr">
              <a:lnSpc>
                <a:spcPts val="3500"/>
              </a:lnSpc>
            </a:pPr>
            <a:r>
              <a:rPr lang="en-US" sz="4400" dirty="0">
                <a:latin typeface="JasmineUPC" panose="02020603050405020304" pitchFamily="18" charset="-34"/>
                <a:cs typeface="JasmineUPC" panose="02020603050405020304" pitchFamily="18" charset="-34"/>
              </a:rPr>
              <a:t>    My cup overflows with blessings.</a:t>
            </a:r>
          </a:p>
          <a:p>
            <a:pPr algn="ctr">
              <a:lnSpc>
                <a:spcPts val="3500"/>
              </a:lnSpc>
            </a:pPr>
            <a:r>
              <a:rPr lang="en-US" sz="4400" dirty="0" smtClean="0">
                <a:latin typeface="JasmineUPC" panose="02020603050405020304" pitchFamily="18" charset="-34"/>
                <a:cs typeface="JasmineUPC" panose="02020603050405020304" pitchFamily="18" charset="-34"/>
              </a:rPr>
              <a:t>Surely </a:t>
            </a:r>
            <a:r>
              <a:rPr lang="en-US" sz="4400" dirty="0">
                <a:latin typeface="JasmineUPC" panose="02020603050405020304" pitchFamily="18" charset="-34"/>
                <a:cs typeface="JasmineUPC" panose="02020603050405020304" pitchFamily="18" charset="-34"/>
              </a:rPr>
              <a:t>your goodness and unfailing love </a:t>
            </a:r>
            <a:r>
              <a:rPr lang="en-US" sz="4400" dirty="0" smtClean="0">
                <a:latin typeface="JasmineUPC" panose="02020603050405020304" pitchFamily="18" charset="-34"/>
                <a:cs typeface="JasmineUPC" panose="02020603050405020304" pitchFamily="18" charset="-34"/>
              </a:rPr>
              <a:t/>
            </a:r>
            <a:br>
              <a:rPr lang="en-US" sz="4400" dirty="0" smtClean="0">
                <a:latin typeface="JasmineUPC" panose="02020603050405020304" pitchFamily="18" charset="-34"/>
                <a:cs typeface="JasmineUPC" panose="02020603050405020304" pitchFamily="18" charset="-34"/>
              </a:rPr>
            </a:br>
            <a:r>
              <a:rPr lang="en-US" sz="4400" dirty="0" smtClean="0">
                <a:latin typeface="JasmineUPC" panose="02020603050405020304" pitchFamily="18" charset="-34"/>
                <a:cs typeface="JasmineUPC" panose="02020603050405020304" pitchFamily="18" charset="-34"/>
              </a:rPr>
              <a:t>will </a:t>
            </a:r>
            <a:r>
              <a:rPr lang="en-US" sz="4400" dirty="0">
                <a:latin typeface="JasmineUPC" panose="02020603050405020304" pitchFamily="18" charset="-34"/>
                <a:cs typeface="JasmineUPC" panose="02020603050405020304" pitchFamily="18" charset="-34"/>
              </a:rPr>
              <a:t>pursue </a:t>
            </a:r>
            <a:r>
              <a:rPr lang="en-US" sz="4400" dirty="0" smtClean="0">
                <a:latin typeface="JasmineUPC" panose="02020603050405020304" pitchFamily="18" charset="-34"/>
                <a:cs typeface="JasmineUPC" panose="02020603050405020304" pitchFamily="18" charset="-34"/>
              </a:rPr>
              <a:t>me all </a:t>
            </a:r>
            <a:r>
              <a:rPr lang="en-US" sz="4400" dirty="0">
                <a:latin typeface="JasmineUPC" panose="02020603050405020304" pitchFamily="18" charset="-34"/>
                <a:cs typeface="JasmineUPC" panose="02020603050405020304" pitchFamily="18" charset="-34"/>
              </a:rPr>
              <a:t>the days of my life,</a:t>
            </a:r>
          </a:p>
          <a:p>
            <a:pPr algn="ctr">
              <a:lnSpc>
                <a:spcPts val="3500"/>
              </a:lnSpc>
            </a:pPr>
            <a:r>
              <a:rPr lang="en-US" sz="4400" dirty="0">
                <a:latin typeface="JasmineUPC" panose="02020603050405020304" pitchFamily="18" charset="-34"/>
                <a:cs typeface="JasmineUPC" panose="02020603050405020304" pitchFamily="18" charset="-34"/>
              </a:rPr>
              <a:t>and I will live in the house of the </a:t>
            </a:r>
            <a:r>
              <a:rPr lang="en-US" sz="4400" dirty="0" smtClean="0">
                <a:latin typeface="JasmineUPC" panose="02020603050405020304" pitchFamily="18" charset="-34"/>
                <a:cs typeface="JasmineUPC" panose="02020603050405020304" pitchFamily="18" charset="-34"/>
              </a:rPr>
              <a:t>Lord forever. </a:t>
            </a:r>
          </a:p>
          <a:p>
            <a:pPr algn="ctr">
              <a:lnSpc>
                <a:spcPts val="3500"/>
              </a:lnSpc>
            </a:pPr>
            <a:r>
              <a:rPr lang="en-US" sz="1600" dirty="0" smtClean="0">
                <a:latin typeface="Augustus" pitchFamily="2" charset="0"/>
                <a:cs typeface="JasmineUPC" panose="02020603050405020304" pitchFamily="18" charset="-34"/>
              </a:rPr>
              <a:t>Psalm 23:5-6</a:t>
            </a: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406469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113762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28600" y="4019550"/>
            <a:ext cx="3276600" cy="584775"/>
          </a:xfrm>
          <a:prstGeom prst="rect">
            <a:avLst/>
          </a:prstGeom>
          <a:noFill/>
          <a:effectLst>
            <a:outerShdw blurRad="50800" dist="50800" dir="5400000" algn="ctr" rotWithShape="0">
              <a:srgbClr val="669900"/>
            </a:outerShdw>
          </a:effectLst>
        </p:spPr>
        <p:txBody>
          <a:bodyPr wrap="square" rtlCol="0">
            <a:spAutoFit/>
          </a:bodyPr>
          <a:lstStyle/>
          <a:p>
            <a:r>
              <a:rPr lang="en-US" sz="3200" dirty="0" smtClean="0">
                <a:solidFill>
                  <a:prstClr val="white"/>
                </a:solidFill>
                <a:effectLst>
                  <a:outerShdw blurRad="38100" dist="38100" dir="2700000" algn="tl">
                    <a:srgbClr val="000000">
                      <a:alpha val="43137"/>
                    </a:srgbClr>
                  </a:outerShdw>
                </a:effectLst>
                <a:latin typeface="Augustus" pitchFamily="2" charset="0"/>
              </a:rPr>
              <a:t>Psalm 23</a:t>
            </a:r>
            <a:endParaRPr lang="en-US" sz="3200" dirty="0">
              <a:solidFill>
                <a:prstClr val="white"/>
              </a:solidFill>
              <a:effectLst>
                <a:outerShdw blurRad="38100" dist="38100" dir="2700000" algn="tl">
                  <a:srgbClr val="000000">
                    <a:alpha val="43137"/>
                  </a:srgbClr>
                </a:outerShdw>
              </a:effectLst>
              <a:latin typeface="Augustus" pitchFamily="2" charset="0"/>
            </a:endParaRPr>
          </a:p>
        </p:txBody>
      </p:sp>
    </p:spTree>
    <p:extLst>
      <p:ext uri="{BB962C8B-B14F-4D97-AF65-F5344CB8AC3E}">
        <p14:creationId xmlns:p14="http://schemas.microsoft.com/office/powerpoint/2010/main" val="2113762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71" y="1052311"/>
            <a:ext cx="7467600" cy="1569660"/>
          </a:xfrm>
          <a:prstGeom prst="rect">
            <a:avLst/>
          </a:prstGeom>
          <a:noFill/>
        </p:spPr>
        <p:txBody>
          <a:bodyPr wrap="square" rtlCol="0">
            <a:spAutoFit/>
          </a:bodyPr>
          <a:lstStyle/>
          <a:p>
            <a:pPr algn="ctr"/>
            <a:r>
              <a:rPr lang="en-US" sz="96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1. We </a:t>
            </a:r>
            <a:r>
              <a:rPr lang="en-US" sz="9600" dirty="0" smtClean="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rPr>
              <a:t>are Recipients </a:t>
            </a:r>
            <a:endParaRPr lang="en-US" sz="9600" dirty="0">
              <a:effectLst>
                <a:outerShdw blurRad="38100" dist="38100" dir="2700000" algn="tl">
                  <a:srgbClr val="000000">
                    <a:alpha val="43137"/>
                  </a:srgbClr>
                </a:outerShdw>
              </a:effectLst>
              <a:latin typeface="JasmineUPC" panose="02020603050405020304" pitchFamily="18" charset="-34"/>
              <a:cs typeface="JasmineUPC" panose="02020603050405020304" pitchFamily="18" charset="-34"/>
            </a:endParaRPr>
          </a:p>
        </p:txBody>
      </p:sp>
      <p:sp>
        <p:nvSpPr>
          <p:cNvPr id="6" name="TextBox 5"/>
          <p:cNvSpPr txBox="1"/>
          <p:nvPr/>
        </p:nvSpPr>
        <p:spPr>
          <a:xfrm>
            <a:off x="1138271" y="2506712"/>
            <a:ext cx="6972300" cy="954107"/>
          </a:xfrm>
          <a:prstGeom prst="rect">
            <a:avLst/>
          </a:prstGeom>
          <a:solidFill>
            <a:srgbClr val="9FE331">
              <a:alpha val="16000"/>
            </a:srgbClr>
          </a:solidFill>
          <a:ln>
            <a:solidFill>
              <a:srgbClr val="9FE331"/>
            </a:solidFill>
          </a:ln>
        </p:spPr>
        <p:txBody>
          <a:bodyPr wrap="square" rtlCol="0">
            <a:spAutoFit/>
          </a:bodyPr>
          <a:lstStyle/>
          <a:p>
            <a:pPr algn="ctr"/>
            <a:r>
              <a:rPr lang="en-US" sz="4000" dirty="0" smtClean="0">
                <a:latin typeface="JasmineUPC" panose="02020603050405020304" pitchFamily="18" charset="-34"/>
                <a:cs typeface="JasmineUPC" panose="02020603050405020304" pitchFamily="18" charset="-34"/>
              </a:rPr>
              <a:t>“You </a:t>
            </a:r>
            <a:r>
              <a:rPr lang="en-US" sz="4000" dirty="0">
                <a:latin typeface="JasmineUPC" panose="02020603050405020304" pitchFamily="18" charset="-34"/>
                <a:cs typeface="JasmineUPC" panose="02020603050405020304" pitchFamily="18" charset="-34"/>
              </a:rPr>
              <a:t>prepare a feast for </a:t>
            </a:r>
            <a:r>
              <a:rPr lang="en-US" sz="4000" dirty="0" smtClean="0">
                <a:latin typeface="JasmineUPC" panose="02020603050405020304" pitchFamily="18" charset="-34"/>
                <a:cs typeface="JasmineUPC" panose="02020603050405020304" pitchFamily="18" charset="-34"/>
              </a:rPr>
              <a:t>me…”</a:t>
            </a:r>
            <a:endParaRPr lang="en-US" sz="4000" dirty="0" smtClean="0">
              <a:latin typeface="JasmineUPC" panose="02020603050405020304" pitchFamily="18" charset="-34"/>
              <a:cs typeface="JasmineUPC" panose="02020603050405020304" pitchFamily="18" charset="-34"/>
            </a:endParaRPr>
          </a:p>
          <a:p>
            <a:pPr algn="ctr"/>
            <a:r>
              <a:rPr lang="en-US" sz="1600" dirty="0" smtClean="0">
                <a:latin typeface="Augustus" pitchFamily="2" charset="0"/>
                <a:cs typeface="JasmineUPC" panose="02020603050405020304" pitchFamily="18" charset="-34"/>
              </a:rPr>
              <a:t>Psalm </a:t>
            </a:r>
            <a:r>
              <a:rPr lang="en-US" sz="1600" dirty="0" smtClean="0">
                <a:latin typeface="Augustus" pitchFamily="2" charset="0"/>
                <a:cs typeface="JasmineUPC" panose="02020603050405020304" pitchFamily="18" charset="-34"/>
              </a:rPr>
              <a:t>23:5</a:t>
            </a:r>
            <a:endParaRPr lang="en-US" sz="4000" dirty="0">
              <a:latin typeface="JasmineUPC" panose="02020603050405020304" pitchFamily="18" charset="-34"/>
              <a:cs typeface="JasmineUPC" panose="02020603050405020304" pitchFamily="18" charset="-34"/>
            </a:endParaRPr>
          </a:p>
        </p:txBody>
      </p:sp>
    </p:spTree>
    <p:extLst>
      <p:ext uri="{BB962C8B-B14F-4D97-AF65-F5344CB8AC3E}">
        <p14:creationId xmlns:p14="http://schemas.microsoft.com/office/powerpoint/2010/main" val="1412561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7827</TotalTime>
  <Words>518</Words>
  <Application>Microsoft Office PowerPoint</Application>
  <PresentationFormat>On-screen Show (16:9)</PresentationFormat>
  <Paragraphs>88</Paragraphs>
  <Slides>33</Slides>
  <Notes>1</Notes>
  <HiddenSlides>0</HiddenSlides>
  <MMClips>0</MMClips>
  <ScaleCrop>false</ScaleCrop>
  <HeadingPairs>
    <vt:vector size="4" baseType="variant">
      <vt:variant>
        <vt:lpstr>Theme</vt:lpstr>
      </vt:variant>
      <vt:variant>
        <vt:i4>6</vt:i4>
      </vt:variant>
      <vt:variant>
        <vt:lpstr>Slide Titles</vt:lpstr>
      </vt:variant>
      <vt:variant>
        <vt:i4>33</vt:i4>
      </vt:variant>
    </vt:vector>
  </HeadingPairs>
  <TitlesOfParts>
    <vt:vector size="39" baseType="lpstr">
      <vt:lpstr>Office Theme</vt:lpstr>
      <vt:lpstr>1_Office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jim.smith</cp:lastModifiedBy>
  <cp:revision>32</cp:revision>
  <dcterms:created xsi:type="dcterms:W3CDTF">2018-07-18T00:14:39Z</dcterms:created>
  <dcterms:modified xsi:type="dcterms:W3CDTF">2018-09-13T23:43:29Z</dcterms:modified>
</cp:coreProperties>
</file>