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  <p:sldMasterId id="2147483720" r:id="rId5"/>
  </p:sldMasterIdLst>
  <p:notesMasterIdLst>
    <p:notesMasterId r:id="rId51"/>
  </p:notesMasterIdLst>
  <p:sldIdLst>
    <p:sldId id="257" r:id="rId6"/>
    <p:sldId id="256" r:id="rId7"/>
    <p:sldId id="297" r:id="rId8"/>
    <p:sldId id="296" r:id="rId9"/>
    <p:sldId id="295" r:id="rId10"/>
    <p:sldId id="293" r:id="rId11"/>
    <p:sldId id="258" r:id="rId12"/>
    <p:sldId id="294" r:id="rId13"/>
    <p:sldId id="262" r:id="rId14"/>
    <p:sldId id="342" r:id="rId15"/>
    <p:sldId id="338" r:id="rId16"/>
    <p:sldId id="306" r:id="rId17"/>
    <p:sldId id="343" r:id="rId18"/>
    <p:sldId id="329" r:id="rId19"/>
    <p:sldId id="339" r:id="rId20"/>
    <p:sldId id="344" r:id="rId21"/>
    <p:sldId id="345" r:id="rId22"/>
    <p:sldId id="346" r:id="rId23"/>
    <p:sldId id="307" r:id="rId24"/>
    <p:sldId id="347" r:id="rId25"/>
    <p:sldId id="348" r:id="rId26"/>
    <p:sldId id="317" r:id="rId27"/>
    <p:sldId id="350" r:id="rId28"/>
    <p:sldId id="349" r:id="rId29"/>
    <p:sldId id="351" r:id="rId30"/>
    <p:sldId id="352" r:id="rId31"/>
    <p:sldId id="353" r:id="rId32"/>
    <p:sldId id="337" r:id="rId33"/>
    <p:sldId id="354" r:id="rId34"/>
    <p:sldId id="336" r:id="rId35"/>
    <p:sldId id="312" r:id="rId36"/>
    <p:sldId id="335" r:id="rId37"/>
    <p:sldId id="319" r:id="rId38"/>
    <p:sldId id="334" r:id="rId39"/>
    <p:sldId id="323" r:id="rId40"/>
    <p:sldId id="263" r:id="rId41"/>
    <p:sldId id="324" r:id="rId42"/>
    <p:sldId id="332" r:id="rId43"/>
    <p:sldId id="326" r:id="rId44"/>
    <p:sldId id="331" r:id="rId45"/>
    <p:sldId id="328" r:id="rId46"/>
    <p:sldId id="341" r:id="rId47"/>
    <p:sldId id="264" r:id="rId48"/>
    <p:sldId id="283" r:id="rId49"/>
    <p:sldId id="289" r:id="rId5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331"/>
    <a:srgbClr val="669900"/>
    <a:srgbClr val="008000"/>
    <a:srgbClr val="33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 varScale="1">
        <p:scale>
          <a:sx n="135" d="100"/>
          <a:sy n="135" d="100"/>
        </p:scale>
        <p:origin x="4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40115-B59D-41A4-8332-D320CD46F959}" type="datetimeFigureOut">
              <a:rPr lang="en-US" smtClean="0"/>
              <a:t>8/9/18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5F578-CF60-492D-A4D9-522B431D7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0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F578-CF60-492D-A4D9-522B431D7B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1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4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4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85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00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20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43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98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95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5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77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02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24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87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8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06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54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15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1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25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0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1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03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17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47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91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07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45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1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47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8155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5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92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422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21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25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76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19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04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086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52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939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11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229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429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46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53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138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9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00B1-3A1B-487F-A8ED-45F01D1D5503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1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7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6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6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00B1-3A1B-487F-A8ED-45F01D1D550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5AF8E-D957-474E-95F8-AB93EACA67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4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0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19150"/>
            <a:ext cx="8458200" cy="3683060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baseline="30000" dirty="0"/>
              <a:t> 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You have six days each week for your ordinary work, but the seventh day must be a Sabbath day of complete rest, a holy day dedicated to the </a:t>
            </a:r>
            <a:r>
              <a:rPr lang="en-US" sz="4400" cap="small" dirty="0">
                <a:latin typeface="JasmineUPC" panose="02020603050405020304" pitchFamily="18" charset="-34"/>
                <a:cs typeface="JasmineUPC" panose="02020603050405020304" pitchFamily="18" charset="-34"/>
              </a:rPr>
              <a:t>Lord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. Anyone who works on the Sabbath must be put to death. The people of Israel must keep the Sabbath day by observing it from generation to generation. </a:t>
            </a:r>
            <a:r>
              <a:rPr lang="en-US" dirty="0">
                <a:latin typeface="Augustus" pitchFamily="2" charset="0"/>
                <a:cs typeface="JasmineUPC" panose="02020603050405020304" pitchFamily="18" charset="-34"/>
              </a:rPr>
              <a:t>Exodus 31:15-16</a:t>
            </a:r>
          </a:p>
        </p:txBody>
      </p:sp>
    </p:spTree>
    <p:extLst>
      <p:ext uri="{BB962C8B-B14F-4D97-AF65-F5344CB8AC3E}">
        <p14:creationId xmlns:p14="http://schemas.microsoft.com/office/powerpoint/2010/main" val="985004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6675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REMEMBER OUR VALUE TO GOD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5708" y="2419350"/>
            <a:ext cx="6629400" cy="15542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“See, I have written your name </a:t>
            </a:r>
          </a:p>
          <a:p>
            <a:pPr algn="ctr">
              <a:lnSpc>
                <a:spcPts val="30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on the palms of my hands.</a:t>
            </a:r>
          </a:p>
          <a:p>
            <a:pPr algn="ctr">
              <a:lnSpc>
                <a:spcPts val="3000"/>
              </a:lnSpc>
            </a:pPr>
            <a:r>
              <a:rPr lang="en-US" sz="2000" dirty="0">
                <a:latin typeface="Augustus" pitchFamily="2" charset="0"/>
                <a:cs typeface="JasmineUPC" panose="02020603050405020304" pitchFamily="18" charset="-34"/>
              </a:rPr>
              <a:t>ISAIAH  49:16</a:t>
            </a:r>
            <a:endParaRPr lang="en-US" sz="4400" dirty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  <p:sp>
        <p:nvSpPr>
          <p:cNvPr id="6" name="Diamond 5"/>
          <p:cNvSpPr/>
          <p:nvPr/>
        </p:nvSpPr>
        <p:spPr>
          <a:xfrm>
            <a:off x="4305300" y="1379519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4365770" y="1400117"/>
            <a:ext cx="58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567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419350"/>
            <a:ext cx="7183108" cy="18107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  <a:t> “See, I have written your name </a:t>
            </a:r>
          </a:p>
          <a:p>
            <a:pPr algn="ctr">
              <a:lnSpc>
                <a:spcPts val="4000"/>
              </a:lnSpc>
            </a:pPr>
            <a: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  <a:t>on the palms of my hands.”</a:t>
            </a:r>
          </a:p>
          <a:p>
            <a:pPr algn="ctr">
              <a:lnSpc>
                <a:spcPts val="3000"/>
              </a:lnSpc>
            </a:pPr>
            <a:r>
              <a:rPr lang="en-US" sz="2000" dirty="0">
                <a:latin typeface="Augustus" pitchFamily="2" charset="0"/>
                <a:cs typeface="JasmineUPC" panose="02020603050405020304" pitchFamily="18" charset="-34"/>
              </a:rPr>
              <a:t>ISAIAH  49:16</a:t>
            </a:r>
            <a:endParaRPr lang="en-US" sz="4400" dirty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157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85950"/>
            <a:ext cx="8229600" cy="1502976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6600" dirty="0">
                <a:latin typeface="JasmineUPC" panose="02020603050405020304" pitchFamily="18" charset="-34"/>
                <a:cs typeface="JasmineUPC" panose="02020603050405020304" pitchFamily="18" charset="-34"/>
              </a:rPr>
              <a:t>  It’s not what I DO that gives me worth, but WHO I belong to!</a:t>
            </a:r>
          </a:p>
        </p:txBody>
      </p:sp>
    </p:spTree>
    <p:extLst>
      <p:ext uri="{BB962C8B-B14F-4D97-AF65-F5344CB8AC3E}">
        <p14:creationId xmlns:p14="http://schemas.microsoft.com/office/powerpoint/2010/main" val="2224102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6675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ENJOY WHAT WE ALREADY HAVE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999" y="1910848"/>
            <a:ext cx="8305800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I know how to live on almost nothing or with everything. I have learned the secret of living in every situation, whether it is with a full stomach or empty, with plenty or little. For I can do everything through Christ, who gives me strength.</a:t>
            </a:r>
          </a:p>
          <a:p>
            <a:pPr algn="ctr">
              <a:lnSpc>
                <a:spcPts val="3000"/>
              </a:lnSpc>
            </a:pPr>
            <a:r>
              <a:rPr lang="en-US" sz="2000" dirty="0">
                <a:latin typeface="Augustus" pitchFamily="2" charset="0"/>
                <a:cs typeface="JasmineUPC" panose="02020603050405020304" pitchFamily="18" charset="-34"/>
              </a:rPr>
              <a:t>PHILIPPIANS 4:12-13</a:t>
            </a:r>
            <a:endParaRPr lang="en-US" sz="4400" dirty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  <p:sp>
        <p:nvSpPr>
          <p:cNvPr id="6" name="Diamond 5"/>
          <p:cNvSpPr/>
          <p:nvPr/>
        </p:nvSpPr>
        <p:spPr>
          <a:xfrm>
            <a:off x="4305300" y="1379519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4365770" y="1400117"/>
            <a:ext cx="58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618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2143573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6675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LIMIT MY WORK TO SIX DAYS A WEEK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0097"/>
            <a:ext cx="83058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“…You have six days in which to do your work, </a:t>
            </a:r>
            <a:b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but the 7th day is to be </a:t>
            </a:r>
          </a:p>
          <a:p>
            <a:pPr algn="ctr">
              <a:lnSpc>
                <a:spcPts val="30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a day of complete rest dedicated to Me.”</a:t>
            </a:r>
          </a:p>
          <a:p>
            <a:pPr algn="ctr">
              <a:lnSpc>
                <a:spcPts val="3000"/>
              </a:lnSpc>
            </a:pPr>
            <a:r>
              <a:rPr lang="en-US" sz="2000" dirty="0">
                <a:latin typeface="Augustus" pitchFamily="2" charset="0"/>
                <a:cs typeface="JasmineUPC" panose="02020603050405020304" pitchFamily="18" charset="-34"/>
              </a:rPr>
              <a:t>EXODUS 20:10</a:t>
            </a:r>
            <a:endParaRPr lang="en-US" sz="4400" dirty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  <p:sp>
        <p:nvSpPr>
          <p:cNvPr id="6" name="Diamond 5"/>
          <p:cNvSpPr/>
          <p:nvPr/>
        </p:nvSpPr>
        <p:spPr>
          <a:xfrm>
            <a:off x="4305300" y="1379519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4365770" y="1400117"/>
            <a:ext cx="58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74900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490193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hangingPunct="0"/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 REST YOUR BODY   </a:t>
            </a:r>
          </a:p>
          <a:p>
            <a:pPr fontAlgn="base" hangingPunct="0"/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      RECHARGE YOUR EMOTIONS   	   </a:t>
            </a:r>
          </a:p>
          <a:p>
            <a:pPr fontAlgn="base" hangingPunct="0"/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		REFOCUS YOUR SPIRIT</a:t>
            </a:r>
            <a:endParaRPr lang="en-US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70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502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1664545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6675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ADJUST OUR VALUES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495550"/>
            <a:ext cx="8305800" cy="16825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5400" dirty="0">
                <a:latin typeface="JasmineUPC" panose="02020603050405020304" pitchFamily="18" charset="-34"/>
                <a:cs typeface="JasmineUPC" panose="02020603050405020304" pitchFamily="18" charset="-34"/>
              </a:rPr>
              <a:t>“What good is it for a man to gain the whole world, yet forfeit his soul?” </a:t>
            </a:r>
            <a:endParaRPr lang="en-US" sz="4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3000"/>
              </a:lnSpc>
            </a:pPr>
            <a:r>
              <a:rPr lang="en-US" sz="2000" dirty="0">
                <a:latin typeface="Augustus" pitchFamily="2" charset="0"/>
                <a:cs typeface="JasmineUPC" panose="02020603050405020304" pitchFamily="18" charset="-34"/>
              </a:rPr>
              <a:t>Mark 8:36</a:t>
            </a:r>
            <a:endParaRPr lang="en-US" sz="4400" dirty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  <p:sp>
        <p:nvSpPr>
          <p:cNvPr id="6" name="Diamond 5"/>
          <p:cNvSpPr/>
          <p:nvPr/>
        </p:nvSpPr>
        <p:spPr>
          <a:xfrm>
            <a:off x="4305300" y="1379519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4365770" y="1400117"/>
            <a:ext cx="58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993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9859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WRONG VALUES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707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9859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WRONG VALUES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99" y="2190750"/>
            <a:ext cx="84582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6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Misplaced Identity</a:t>
            </a:r>
          </a:p>
          <a:p>
            <a:pPr algn="ctr">
              <a:lnSpc>
                <a:spcPts val="3000"/>
              </a:lnSpc>
            </a:pPr>
            <a:b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  <a:t>basing our worth on our work</a:t>
            </a:r>
            <a:endParaRPr lang="en-US" sz="4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0960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9859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WRONG VALUES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99" y="2190750"/>
            <a:ext cx="845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6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Materialism</a:t>
            </a:r>
          </a:p>
          <a:p>
            <a:pPr algn="ctr">
              <a:lnSpc>
                <a:spcPts val="3000"/>
              </a:lnSpc>
            </a:pPr>
            <a:b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  <a:t>always wanting more things</a:t>
            </a:r>
            <a:endParaRPr lang="en-US" sz="4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025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9859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WRONG VALUES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99" y="2190750"/>
            <a:ext cx="845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6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Envy</a:t>
            </a:r>
          </a:p>
          <a:p>
            <a:pPr algn="ctr">
              <a:lnSpc>
                <a:spcPts val="3000"/>
              </a:lnSpc>
            </a:pPr>
            <a:b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  <a:t>wanting to be like others</a:t>
            </a:r>
            <a:endParaRPr lang="en-US" sz="4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8767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9859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WRONG VALUES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99" y="2190750"/>
            <a:ext cx="845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6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Valuing Achievement</a:t>
            </a:r>
          </a:p>
          <a:p>
            <a:pPr algn="ctr">
              <a:lnSpc>
                <a:spcPts val="3000"/>
              </a:lnSpc>
            </a:pPr>
            <a:b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  <a:t>over relationships</a:t>
            </a:r>
            <a:endParaRPr lang="en-US" sz="4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0806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9859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WRONG VALUES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99" y="2190750"/>
            <a:ext cx="845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60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Insecurity</a:t>
            </a:r>
          </a:p>
          <a:p>
            <a:pPr algn="ctr">
              <a:lnSpc>
                <a:spcPts val="3000"/>
              </a:lnSpc>
            </a:pPr>
            <a:b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6000" dirty="0">
                <a:latin typeface="JasmineUPC" panose="02020603050405020304" pitchFamily="18" charset="-34"/>
                <a:cs typeface="JasmineUPC" panose="02020603050405020304" pitchFamily="18" charset="-34"/>
              </a:rPr>
              <a:t>afraid we won’t have enough</a:t>
            </a:r>
            <a:endParaRPr lang="en-US" sz="4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1171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685" y="761139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EXCHANGE OUR RESTLESSNESS FOR GOD’S PEACE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495550"/>
            <a:ext cx="8305800" cy="21954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5400" dirty="0">
                <a:latin typeface="JasmineUPC" panose="02020603050405020304" pitchFamily="18" charset="-34"/>
                <a:cs typeface="JasmineUPC" panose="02020603050405020304" pitchFamily="18" charset="-34"/>
              </a:rPr>
              <a:t>“Come to me, all of you who are weary and carry heavy burdens, and I will give you rest. </a:t>
            </a:r>
            <a:br>
              <a:rPr lang="en-US" sz="54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000" dirty="0">
                <a:latin typeface="Augustus" pitchFamily="2" charset="0"/>
                <a:cs typeface="JasmineUPC" panose="02020603050405020304" pitchFamily="18" charset="-34"/>
              </a:rPr>
              <a:t>Matthew 11:28</a:t>
            </a:r>
            <a:endParaRPr lang="en-US" sz="4400" dirty="0">
              <a:latin typeface="Augustus" pitchFamily="2" charset="0"/>
              <a:cs typeface="JasmineUPC" panose="02020603050405020304" pitchFamily="18" charset="-34"/>
            </a:endParaRPr>
          </a:p>
          <a:p>
            <a:endParaRPr lang="en-US" sz="2000" dirty="0"/>
          </a:p>
        </p:txBody>
      </p:sp>
      <p:sp>
        <p:nvSpPr>
          <p:cNvPr id="6" name="Diamond 5"/>
          <p:cNvSpPr/>
          <p:nvPr/>
        </p:nvSpPr>
        <p:spPr>
          <a:xfrm>
            <a:off x="4305300" y="1379519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4365770" y="1400117"/>
            <a:ext cx="587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4069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862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047750"/>
            <a:ext cx="533400" cy="2865963"/>
          </a:xfrm>
          <a:prstGeom prst="rect">
            <a:avLst/>
          </a:prstGeom>
          <a:solidFill>
            <a:srgbClr val="9FE331">
              <a:alpha val="35000"/>
            </a:srgbClr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8237" y="1200150"/>
            <a:ext cx="8458200" cy="271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R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emember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our value to God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E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njoy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what we already Have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L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imit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work to 6 days a week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A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djust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my Values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eX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change my restlessness for God’s peace</a:t>
            </a:r>
          </a:p>
        </p:txBody>
      </p:sp>
    </p:spTree>
    <p:extLst>
      <p:ext uri="{BB962C8B-B14F-4D97-AF65-F5344CB8AC3E}">
        <p14:creationId xmlns:p14="http://schemas.microsoft.com/office/powerpoint/2010/main" val="2937643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9859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WORRY IS UNBELIEF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14690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799" y="1962150"/>
            <a:ext cx="8458200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5400" dirty="0">
                <a:latin typeface="JasmineUPC" panose="02020603050405020304" pitchFamily="18" charset="-34"/>
                <a:cs typeface="JasmineUPC" panose="02020603050405020304" pitchFamily="18" charset="-34"/>
              </a:rPr>
              <a:t>So don’t worry about these things, saying, ‘What will we eat? What will we drink? What will we wear?’ These things dominate the thoughts of unbelievers…</a:t>
            </a:r>
          </a:p>
          <a:p>
            <a:pPr algn="ctr">
              <a:lnSpc>
                <a:spcPts val="3000"/>
              </a:lnSpc>
            </a:pPr>
            <a:r>
              <a:rPr lang="en-US" sz="2000" dirty="0">
                <a:latin typeface="Augustus" pitchFamily="2" charset="0"/>
                <a:cs typeface="JasmineUPC" panose="02020603050405020304" pitchFamily="18" charset="-34"/>
              </a:rPr>
              <a:t>Matthew 6:31-32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90788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1596244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HOW TO TRUST JESUS TO MEET MY NEEDS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43" y="2266950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689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85654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EVERYDAY ASK GOD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1583382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TO BE YOUR SHEPHERD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2050" y="2724150"/>
            <a:ext cx="6972300" cy="954107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The Lord is my shepherd….</a:t>
            </a:r>
          </a:p>
          <a:p>
            <a:pPr algn="ctr"/>
            <a:r>
              <a:rPr lang="en-US" sz="1600" dirty="0">
                <a:latin typeface="Augustus" pitchFamily="2" charset="0"/>
                <a:cs typeface="JasmineUPC" panose="02020603050405020304" pitchFamily="18" charset="-34"/>
              </a:rPr>
              <a:t>Psalm 23:1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2561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038350"/>
            <a:ext cx="7379594" cy="1695336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 “</a:t>
            </a: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I am the good shepherd; I know my own sheep, and they know me, and I lay down my life for my sheep.” 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>
              <a:lnSpc>
                <a:spcPts val="2000"/>
              </a:lnSpc>
            </a:pPr>
            <a:r>
              <a:rPr lang="en-US" sz="1600" dirty="0">
                <a:latin typeface="Augustus" pitchFamily="2" charset="0"/>
                <a:cs typeface="JasmineUPC" panose="02020603050405020304" pitchFamily="18" charset="-34"/>
              </a:rPr>
              <a:t>John 10:14-15</a:t>
            </a:r>
          </a:p>
        </p:txBody>
      </p:sp>
    </p:spTree>
    <p:extLst>
      <p:ext uri="{BB962C8B-B14F-4D97-AF65-F5344CB8AC3E}">
        <p14:creationId xmlns:p14="http://schemas.microsoft.com/office/powerpoint/2010/main" val="1069626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85654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VALUE WHAT GOD VALUES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856" y="2343150"/>
            <a:ext cx="6972300" cy="1646605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Seek the Kingdom of God above all else, and live righteously, and he will give you everything you need.</a:t>
            </a:r>
          </a:p>
          <a:p>
            <a:pPr algn="ctr"/>
            <a:r>
              <a:rPr lang="en-US" sz="1600" dirty="0">
                <a:latin typeface="Augustus" pitchFamily="2" charset="0"/>
                <a:cs typeface="JasmineUPC" panose="02020603050405020304" pitchFamily="18" charset="-34"/>
              </a:rPr>
              <a:t>Matthew 6:33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881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14350"/>
            <a:ext cx="8382000" cy="4324261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The </a:t>
            </a:r>
            <a:r>
              <a:rPr lang="en-US" sz="4000" cap="small" dirty="0">
                <a:latin typeface="JasmineUPC" panose="02020603050405020304" pitchFamily="18" charset="-34"/>
                <a:cs typeface="JasmineUPC" panose="02020603050405020304" pitchFamily="18" charset="-34"/>
              </a:rPr>
              <a:t>Lord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 is my shepherd; I shall not want.</a:t>
            </a:r>
          </a:p>
          <a:p>
            <a:pPr algn="ctr">
              <a:lnSpc>
                <a:spcPts val="3000"/>
              </a:lnSpc>
            </a:pPr>
            <a:r>
              <a:rPr lang="en-US" sz="4000" b="1" baseline="30000" dirty="0"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0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maketh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me to lie down in green pastures: </a:t>
            </a:r>
            <a:b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0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leadeth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me beside the still waters.</a:t>
            </a:r>
          </a:p>
          <a:p>
            <a:pPr algn="ctr">
              <a:lnSpc>
                <a:spcPts val="3000"/>
              </a:lnSpc>
            </a:pPr>
            <a:r>
              <a:rPr lang="en-US" sz="4000" b="1" baseline="30000" dirty="0"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0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restoreth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my soul: </a:t>
            </a:r>
            <a:b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he </a:t>
            </a:r>
            <a:r>
              <a:rPr lang="en-US" sz="40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leadeth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me in the paths of righteousness </a:t>
            </a:r>
            <a:b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for his name's sake.</a:t>
            </a:r>
          </a:p>
          <a:p>
            <a:pPr algn="ctr">
              <a:lnSpc>
                <a:spcPts val="3000"/>
              </a:lnSpc>
            </a:pPr>
            <a:r>
              <a:rPr lang="en-US" sz="4000" b="1" baseline="30000" dirty="0"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Yea, though I walk through </a:t>
            </a:r>
            <a:b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the valley of the shadow of death, I will fear no evil: </a:t>
            </a:r>
          </a:p>
          <a:p>
            <a:pPr algn="ctr">
              <a:lnSpc>
                <a:spcPts val="30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for thou art with me; </a:t>
            </a:r>
          </a:p>
          <a:p>
            <a:pPr algn="ctr">
              <a:lnSpc>
                <a:spcPts val="30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thy rod and thy staff they comfort me.</a:t>
            </a:r>
          </a:p>
          <a:p>
            <a:pPr algn="ctr">
              <a:lnSpc>
                <a:spcPts val="3000"/>
              </a:lnSpc>
            </a:pPr>
            <a:r>
              <a:rPr lang="en-US" sz="1200" dirty="0">
                <a:latin typeface="Augustus" pitchFamily="2" charset="0"/>
                <a:cs typeface="JasmineUPC" panose="02020603050405020304" pitchFamily="18" charset="-34"/>
              </a:rPr>
              <a:t>Psalm 23:1-4 (KJV)</a:t>
            </a:r>
            <a:endParaRPr lang="en-US" sz="3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7302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85654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LET WORRY BE A REMINDER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3856" y="2623998"/>
            <a:ext cx="6972300" cy="1352934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Don’t worry about anything; </a:t>
            </a:r>
            <a:b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instead, pray about everything. </a:t>
            </a:r>
          </a:p>
          <a:p>
            <a:pPr algn="ctr">
              <a:lnSpc>
                <a:spcPts val="3400"/>
              </a:lnSpc>
            </a:pPr>
            <a:r>
              <a:rPr lang="en-US" sz="1600" dirty="0">
                <a:latin typeface="Augustus" pitchFamily="2" charset="0"/>
                <a:cs typeface="JasmineUPC" panose="02020603050405020304" pitchFamily="18" charset="-34"/>
              </a:rPr>
              <a:t>PHILIPPIANS 4:6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583382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TO PRAY AND RELAX</a:t>
            </a:r>
          </a:p>
        </p:txBody>
      </p:sp>
    </p:spTree>
    <p:extLst>
      <p:ext uri="{BB962C8B-B14F-4D97-AF65-F5344CB8AC3E}">
        <p14:creationId xmlns:p14="http://schemas.microsoft.com/office/powerpoint/2010/main" val="2509447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16442882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021" y="43815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PLAN AHEAD BUT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583382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LIVE ONE DAY AT A TIME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431725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amond 3"/>
          <p:cNvSpPr/>
          <p:nvPr/>
        </p:nvSpPr>
        <p:spPr>
          <a:xfrm>
            <a:off x="4167221" y="1342220"/>
            <a:ext cx="457200" cy="502860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4830" y="1352550"/>
            <a:ext cx="403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8271" y="2800350"/>
            <a:ext cx="6972300" cy="1492716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  <a:t> So don’t worry about tomorrow, for tomorrow will bring its own worries. Today’s trouble is enough for today.</a:t>
            </a:r>
          </a:p>
          <a:p>
            <a:pPr algn="ctr"/>
            <a:r>
              <a:rPr lang="en-US" sz="1600" dirty="0">
                <a:latin typeface="Augustus" pitchFamily="2" charset="0"/>
                <a:cs typeface="JasmineUPC" panose="02020603050405020304" pitchFamily="18" charset="-34"/>
              </a:rPr>
              <a:t>Matthew 6:34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2318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2545584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82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42950"/>
            <a:ext cx="8382000" cy="3683060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 b="1" baseline="30000" dirty="0">
                <a:latin typeface="JasmineUPC" panose="02020603050405020304" pitchFamily="18" charset="-34"/>
                <a:cs typeface="JasmineUPC" panose="02020603050405020304" pitchFamily="18" charset="-34"/>
              </a:rPr>
              <a:t> 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Thou </a:t>
            </a:r>
            <a:r>
              <a:rPr lang="en-US" sz="44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preparest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a table before me </a:t>
            </a:r>
          </a:p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in the presence of mine enemies: </a:t>
            </a:r>
          </a:p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thou </a:t>
            </a:r>
            <a:r>
              <a:rPr lang="en-US" sz="44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anointest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my head with oil; </a:t>
            </a:r>
          </a:p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my cup </a:t>
            </a:r>
            <a:r>
              <a:rPr lang="en-US" sz="44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runneth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 over.</a:t>
            </a:r>
          </a:p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Surely goodness and mercy shall follow me </a:t>
            </a:r>
          </a:p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all the days of my life: </a:t>
            </a:r>
          </a:p>
          <a:p>
            <a:pPr algn="ctr">
              <a:lnSpc>
                <a:spcPts val="3500"/>
              </a:lnSpc>
            </a:pP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and I will dwell in the house of the </a:t>
            </a:r>
            <a:r>
              <a:rPr lang="en-US" sz="4400" cap="small" dirty="0">
                <a:latin typeface="JasmineUPC" panose="02020603050405020304" pitchFamily="18" charset="-34"/>
                <a:cs typeface="JasmineUPC" panose="02020603050405020304" pitchFamily="18" charset="-34"/>
              </a:rPr>
              <a:t>Lord</a:t>
            </a:r>
            <a:r>
              <a:rPr lang="en-US" sz="4400" dirty="0">
                <a:latin typeface="JasmineUPC" panose="02020603050405020304" pitchFamily="18" charset="-34"/>
                <a:cs typeface="JasmineUPC" panose="02020603050405020304" pitchFamily="18" charset="-34"/>
              </a:rPr>
              <a:t> for ever.</a:t>
            </a:r>
          </a:p>
          <a:p>
            <a:pPr algn="ctr">
              <a:lnSpc>
                <a:spcPts val="3500"/>
              </a:lnSpc>
            </a:pPr>
            <a:r>
              <a:rPr lang="en-US" sz="1600" dirty="0">
                <a:latin typeface="Augustus" pitchFamily="2" charset="0"/>
                <a:cs typeface="JasmineUPC" panose="02020603050405020304" pitchFamily="18" charset="-34"/>
              </a:rPr>
              <a:t>Psalm 23:5-6 (KJV)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469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211376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08" y="1167551"/>
            <a:ext cx="4038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484" y="3797734"/>
            <a:ext cx="1944687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62350"/>
            <a:ext cx="38719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803854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ugustus" pitchFamily="2" charset="0"/>
              </a:rPr>
              <a:t>Living in the goodness of God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546" y="1947393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Relaxing in God’s Goodness</a:t>
            </a:r>
          </a:p>
        </p:txBody>
      </p:sp>
    </p:spTree>
    <p:extLst>
      <p:ext uri="{BB962C8B-B14F-4D97-AF65-F5344CB8AC3E}">
        <p14:creationId xmlns:p14="http://schemas.microsoft.com/office/powerpoint/2010/main" val="90493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4019550"/>
            <a:ext cx="3276600" cy="5847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6699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Psalm 23</a:t>
            </a:r>
          </a:p>
        </p:txBody>
      </p:sp>
    </p:spTree>
    <p:extLst>
      <p:ext uri="{BB962C8B-B14F-4D97-AF65-F5344CB8AC3E}">
        <p14:creationId xmlns:p14="http://schemas.microsoft.com/office/powerpoint/2010/main" val="211376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809750"/>
            <a:ext cx="8153400" cy="2077492"/>
          </a:xfrm>
          <a:prstGeom prst="rect">
            <a:avLst/>
          </a:prstGeom>
          <a:solidFill>
            <a:srgbClr val="9FE331">
              <a:alpha val="16000"/>
            </a:srgbClr>
          </a:solidFill>
          <a:ln>
            <a:solidFill>
              <a:srgbClr val="9FE33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“The Lord is my shepherd, I have all I need. </a:t>
            </a:r>
            <a:b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He lets me rest in green meadows;</a:t>
            </a:r>
          </a:p>
          <a:p>
            <a:pPr algn="ctr">
              <a:lnSpc>
                <a:spcPts val="4000"/>
              </a:lnSpc>
            </a:pPr>
            <a:r>
              <a:rPr lang="en-US" sz="4800" dirty="0">
                <a:latin typeface="JasmineUPC" panose="02020603050405020304" pitchFamily="18" charset="-34"/>
                <a:cs typeface="JasmineUPC" panose="02020603050405020304" pitchFamily="18" charset="-34"/>
              </a:rPr>
              <a:t>    he leads me beside peaceful streams.”</a:t>
            </a:r>
            <a:br>
              <a:rPr lang="en-US" sz="4000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1600" dirty="0">
                <a:latin typeface="Augustus" pitchFamily="2" charset="0"/>
                <a:cs typeface="JasmineUPC" panose="02020603050405020304" pitchFamily="18" charset="-34"/>
              </a:rPr>
              <a:t>Psalm 23:1-2</a:t>
            </a:r>
            <a:endParaRPr lang="en-US" sz="4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208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11572</TotalTime>
  <Words>453</Words>
  <Application>Microsoft Macintosh PowerPoint</Application>
  <PresentationFormat>On-screen Show (16:9)</PresentationFormat>
  <Paragraphs>105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Augustus</vt:lpstr>
      <vt:lpstr>Calibri</vt:lpstr>
      <vt:lpstr>JasmineUPC</vt:lpstr>
      <vt:lpstr>Office Theme</vt:lpstr>
      <vt:lpstr>2_Office Theme</vt:lpstr>
      <vt:lpstr>4_Office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Matthew Shool</cp:lastModifiedBy>
  <cp:revision>45</cp:revision>
  <dcterms:created xsi:type="dcterms:W3CDTF">2018-07-18T00:14:39Z</dcterms:created>
  <dcterms:modified xsi:type="dcterms:W3CDTF">2018-08-09T17:57:42Z</dcterms:modified>
</cp:coreProperties>
</file>