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88" r:id="rId5"/>
    <p:sldId id="309" r:id="rId6"/>
    <p:sldId id="310" r:id="rId7"/>
    <p:sldId id="311" r:id="rId8"/>
    <p:sldId id="312" r:id="rId9"/>
    <p:sldId id="315" r:id="rId10"/>
    <p:sldId id="313" r:id="rId11"/>
    <p:sldId id="314" r:id="rId12"/>
    <p:sldId id="316" r:id="rId13"/>
    <p:sldId id="317" r:id="rId14"/>
    <p:sldId id="259" r:id="rId15"/>
    <p:sldId id="270" r:id="rId16"/>
    <p:sldId id="273" r:id="rId17"/>
    <p:sldId id="304" r:id="rId18"/>
    <p:sldId id="271" r:id="rId19"/>
    <p:sldId id="263" r:id="rId20"/>
    <p:sldId id="293" r:id="rId21"/>
    <p:sldId id="272" r:id="rId22"/>
    <p:sldId id="305" r:id="rId23"/>
    <p:sldId id="261" r:id="rId24"/>
    <p:sldId id="306" r:id="rId25"/>
    <p:sldId id="307" r:id="rId26"/>
    <p:sldId id="276" r:id="rId27"/>
    <p:sldId id="318" r:id="rId28"/>
    <p:sldId id="319" r:id="rId29"/>
    <p:sldId id="320" r:id="rId30"/>
    <p:sldId id="322" r:id="rId31"/>
    <p:sldId id="323" r:id="rId32"/>
    <p:sldId id="321" r:id="rId33"/>
    <p:sldId id="287"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9900"/>
    <a:srgbClr val="990000"/>
    <a:srgbClr val="FF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687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6946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8889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6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9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801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069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2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1607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76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3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1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9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9317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20242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t>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689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t>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8034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034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19997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t>1/25/18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t>‹#›</a:t>
            </a:fld>
            <a:endParaRPr lang="en-US"/>
          </a:p>
        </p:txBody>
      </p:sp>
    </p:spTree>
    <p:extLst>
      <p:ext uri="{BB962C8B-B14F-4D97-AF65-F5344CB8AC3E}">
        <p14:creationId xmlns:p14="http://schemas.microsoft.com/office/powerpoint/2010/main" val="39378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solidFill>
                  <a:prstClr val="black">
                    <a:tint val="75000"/>
                  </a:prstClr>
                </a:solidFill>
              </a:rPr>
              <a:pPr/>
              <a:t>1/25/18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3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971550"/>
            <a:ext cx="6192592" cy="2246769"/>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“Do not detest the </a:t>
            </a:r>
            <a:r>
              <a:rPr lang="en-US" sz="2000" dirty="0" err="1">
                <a:solidFill>
                  <a:srgbClr val="FFDC97"/>
                </a:solidFill>
                <a:effectLst>
                  <a:outerShdw blurRad="114300" dist="50800" dir="4200000" algn="ctr" rotWithShape="0">
                    <a:schemeClr val="tx2">
                      <a:lumMod val="75000"/>
                    </a:schemeClr>
                  </a:outerShdw>
                </a:effectLst>
                <a:latin typeface="Trajan Pro" pitchFamily="18" charset="0"/>
              </a:rPr>
              <a:t>Edomites</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or the Egyptians, because the </a:t>
            </a:r>
            <a:r>
              <a:rPr lang="en-US" sz="2000" dirty="0" err="1">
                <a:solidFill>
                  <a:srgbClr val="FFDC97"/>
                </a:solidFill>
                <a:effectLst>
                  <a:outerShdw blurRad="114300" dist="50800" dir="4200000" algn="ctr" rotWithShape="0">
                    <a:schemeClr val="tx2">
                      <a:lumMod val="75000"/>
                    </a:schemeClr>
                  </a:outerShdw>
                </a:effectLst>
                <a:latin typeface="Trajan Pro" pitchFamily="18" charset="0"/>
              </a:rPr>
              <a:t>Edomites</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are your relatives and you lived as foreigners among the Egyptians.“</a:t>
            </a:r>
          </a:p>
          <a:p>
            <a:r>
              <a:rPr lang="en-US" sz="2000" dirty="0">
                <a:solidFill>
                  <a:schemeClr val="accent6">
                    <a:lumMod val="75000"/>
                  </a:schemeClr>
                </a:solidFill>
                <a:effectLst>
                  <a:outerShdw blurRad="114300" dist="50800" dir="4200000" algn="ctr" rotWithShape="0">
                    <a:schemeClr val="tx2">
                      <a:lumMod val="75000"/>
                    </a:schemeClr>
                  </a:outerShdw>
                </a:effectLst>
                <a:latin typeface="Trajan Pro" pitchFamily="18" charset="0"/>
              </a:rPr>
              <a:t>Deuteronomy 23:7 </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69946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971550"/>
            <a:ext cx="6192592" cy="378565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“Do not detest the </a:t>
            </a:r>
            <a:r>
              <a:rPr lang="en-US" sz="2000" dirty="0" err="1">
                <a:solidFill>
                  <a:srgbClr val="FFDC97"/>
                </a:solidFill>
                <a:effectLst>
                  <a:outerShdw blurRad="114300" dist="50800" dir="4200000" algn="ctr" rotWithShape="0">
                    <a:schemeClr val="tx2">
                      <a:lumMod val="75000"/>
                    </a:schemeClr>
                  </a:outerShdw>
                </a:effectLst>
                <a:latin typeface="Trajan Pro" pitchFamily="18" charset="0"/>
              </a:rPr>
              <a:t>Edomites</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or the Egyptians, because the </a:t>
            </a:r>
            <a:r>
              <a:rPr lang="en-US" sz="2000" dirty="0" err="1">
                <a:solidFill>
                  <a:srgbClr val="FFDC97"/>
                </a:solidFill>
                <a:effectLst>
                  <a:outerShdw blurRad="114300" dist="50800" dir="4200000" algn="ctr" rotWithShape="0">
                    <a:schemeClr val="tx2">
                      <a:lumMod val="75000"/>
                    </a:schemeClr>
                  </a:outerShdw>
                </a:effectLst>
                <a:latin typeface="Trajan Pro" pitchFamily="18" charset="0"/>
              </a:rPr>
              <a:t>Edomites</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are your relatives and you lived as foreigners among the Egyptians.“</a:t>
            </a:r>
          </a:p>
          <a:p>
            <a:r>
              <a:rPr lang="en-US" sz="2000" dirty="0">
                <a:solidFill>
                  <a:schemeClr val="accent6">
                    <a:lumMod val="75000"/>
                  </a:schemeClr>
                </a:solidFill>
                <a:effectLst>
                  <a:outerShdw blurRad="114300" dist="50800" dir="4200000" algn="ctr" rotWithShape="0">
                    <a:schemeClr val="tx2">
                      <a:lumMod val="75000"/>
                    </a:schemeClr>
                  </a:outerShdw>
                </a:effectLst>
                <a:latin typeface="Trajan Pro" pitchFamily="18" charset="0"/>
              </a:rPr>
              <a:t>Deuteronomy 23:7 </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But those who won’t care for their relatives, especially those in their own household, have denied the true faith. Such people are worse than unbelievers.  </a:t>
            </a:r>
            <a:r>
              <a:rPr lang="en-US" sz="2000" dirty="0">
                <a:solidFill>
                  <a:schemeClr val="accent6">
                    <a:lumMod val="75000"/>
                  </a:schemeClr>
                </a:solidFill>
                <a:effectLst>
                  <a:outerShdw blurRad="114300" dist="50800" dir="4200000" algn="ctr" rotWithShape="0">
                    <a:schemeClr val="tx2">
                      <a:lumMod val="75000"/>
                    </a:schemeClr>
                  </a:outerShdw>
                </a:effectLst>
                <a:latin typeface="Trajan Pro" pitchFamily="18" charset="0"/>
              </a:rPr>
              <a:t>1 Timothy 5:8</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419018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50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935" y="130837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Whatever you do</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181600" y="1397480"/>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1327965"/>
            <a:ext cx="685800" cy="646331"/>
          </a:xfrm>
          <a:prstGeom prst="rect">
            <a:avLst/>
          </a:prstGeom>
          <a:noFill/>
        </p:spPr>
        <p:txBody>
          <a:bodyPr wrap="square" rtlCol="0">
            <a:spAutoFit/>
          </a:bodyPr>
          <a:lstStyle/>
          <a:p>
            <a:r>
              <a:rPr lang="en-US" sz="3600" dirty="0">
                <a:latin typeface="Dumbledor 1" panose="00000400000000000000" pitchFamily="2" charset="0"/>
              </a:rPr>
              <a:t>1</a:t>
            </a:r>
          </a:p>
        </p:txBody>
      </p:sp>
      <p:sp>
        <p:nvSpPr>
          <p:cNvPr id="11" name="TextBox 10"/>
          <p:cNvSpPr txBox="1"/>
          <p:nvPr/>
        </p:nvSpPr>
        <p:spPr>
          <a:xfrm>
            <a:off x="381000" y="2077819"/>
            <a:ext cx="6788241"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ALWAYS LISTEN TO GOD</a:t>
            </a:r>
          </a:p>
        </p:txBody>
      </p:sp>
    </p:spTree>
    <p:extLst>
      <p:ext uri="{BB962C8B-B14F-4D97-AF65-F5344CB8AC3E}">
        <p14:creationId xmlns:p14="http://schemas.microsoft.com/office/powerpoint/2010/main" val="251841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1504950"/>
            <a:ext cx="6192592" cy="193899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We have heard a message from the Lord</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that an ambassador was sent to the nations to say, “Get ready, everyone! Let’s assemble our armies and attack Edom!”</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Obadiah 1:1</a:t>
            </a:r>
          </a:p>
        </p:txBody>
      </p:sp>
    </p:spTree>
    <p:extLst>
      <p:ext uri="{BB962C8B-B14F-4D97-AF65-F5344CB8AC3E}">
        <p14:creationId xmlns:p14="http://schemas.microsoft.com/office/powerpoint/2010/main" val="136558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876" y="1657350"/>
            <a:ext cx="6127124" cy="1569660"/>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 says to Edom,</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cut you down to size among the nations; you will be greatly despised.”</a:t>
            </a:r>
          </a:p>
          <a:p>
            <a:endParaRPr lang="en-US"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Obadiah 1:2</a:t>
            </a:r>
          </a:p>
        </p:txBody>
      </p:sp>
    </p:spTree>
    <p:extLst>
      <p:ext uri="{BB962C8B-B14F-4D97-AF65-F5344CB8AC3E}">
        <p14:creationId xmlns:p14="http://schemas.microsoft.com/office/powerpoint/2010/main" val="413419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82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Don’t listen to your</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248400" y="2117133"/>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66456" y="2052708"/>
            <a:ext cx="685800" cy="646331"/>
          </a:xfrm>
          <a:prstGeom prst="rect">
            <a:avLst/>
          </a:prstGeom>
          <a:noFill/>
        </p:spPr>
        <p:txBody>
          <a:bodyPr wrap="square" rtlCol="0">
            <a:spAutoFit/>
          </a:bodyPr>
          <a:lstStyle/>
          <a:p>
            <a:r>
              <a:rPr lang="en-US" sz="3600" dirty="0">
                <a:latin typeface="Dumbledor 1" panose="00000400000000000000" pitchFamily="2" charset="0"/>
              </a:rPr>
              <a:t>2</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PRIDE</a:t>
            </a:r>
          </a:p>
        </p:txBody>
      </p:sp>
    </p:spTree>
    <p:extLst>
      <p:ext uri="{BB962C8B-B14F-4D97-AF65-F5344CB8AC3E}">
        <p14:creationId xmlns:p14="http://schemas.microsoft.com/office/powerpoint/2010/main" val="56749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706" y="1047750"/>
            <a:ext cx="6100293" cy="286232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You have been deceived by your own pride because you live in a rock fortress and make your home high in the mountains. ‘Who can ever reach us way up here?’  you ask boastfully.</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Obadiah 1:3</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71994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11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084" b="23526"/>
          <a:stretch/>
        </p:blipFill>
        <p:spPr bwMode="auto">
          <a:xfrm>
            <a:off x="628917" y="2756654"/>
            <a:ext cx="6462231" cy="1491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971550"/>
            <a:ext cx="6858000" cy="1785104"/>
          </a:xfrm>
          <a:prstGeom prst="rect">
            <a:avLst/>
          </a:prstGeom>
          <a:noFill/>
        </p:spPr>
        <p:txBody>
          <a:bodyPr wrap="square" rtlCol="0">
            <a:spAutoFit/>
          </a:bodyPr>
          <a:lstStyle/>
          <a:p>
            <a:r>
              <a:rPr lang="en-US" sz="4000" dirty="0">
                <a:solidFill>
                  <a:srgbClr val="FFDC97"/>
                </a:solidFill>
                <a:effectLst>
                  <a:outerShdw blurRad="114300" dist="50800" dir="4200000" algn="ctr" rotWithShape="0">
                    <a:schemeClr val="tx2">
                      <a:lumMod val="75000"/>
                    </a:schemeClr>
                  </a:outerShdw>
                </a:effectLst>
                <a:latin typeface="Trajan Pro" pitchFamily="18" charset="0"/>
              </a:rPr>
              <a:t>Book of the</a:t>
            </a:r>
            <a:br>
              <a:rPr lang="en-US" sz="4400" dirty="0">
                <a:solidFill>
                  <a:srgbClr val="FFDC97"/>
                </a:solidFill>
                <a:effectLst>
                  <a:outerShdw blurRad="114300" dist="50800" dir="4200000" algn="ctr" rotWithShape="0">
                    <a:schemeClr val="tx2">
                      <a:lumMod val="75000"/>
                    </a:schemeClr>
                  </a:outerShdw>
                </a:effectLst>
                <a:latin typeface="Trajan Pro" pitchFamily="18" charset="0"/>
              </a:rPr>
            </a:br>
            <a:r>
              <a:rPr lang="en-US" sz="6600" dirty="0">
                <a:solidFill>
                  <a:srgbClr val="FFDC97"/>
                </a:solidFill>
                <a:effectLst>
                  <a:outerShdw blurRad="114300" dist="50800" dir="4200000" algn="ctr" rotWithShape="0">
                    <a:schemeClr val="tx2">
                      <a:lumMod val="75000"/>
                    </a:schemeClr>
                  </a:outerShdw>
                </a:effectLst>
                <a:latin typeface="Trajan Pro" pitchFamily="18" charset="0"/>
              </a:rPr>
              <a:t>TWELVE</a:t>
            </a:r>
          </a:p>
        </p:txBody>
      </p:sp>
      <p:sp>
        <p:nvSpPr>
          <p:cNvPr id="2" name="Oval 1"/>
          <p:cNvSpPr/>
          <p:nvPr/>
        </p:nvSpPr>
        <p:spPr>
          <a:xfrm>
            <a:off x="2209800" y="2647950"/>
            <a:ext cx="609600"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3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Know that consequences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1423288"/>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1392019"/>
            <a:ext cx="685800" cy="646331"/>
          </a:xfrm>
          <a:prstGeom prst="rect">
            <a:avLst/>
          </a:prstGeom>
          <a:noFill/>
        </p:spPr>
        <p:txBody>
          <a:bodyPr wrap="square" rtlCol="0">
            <a:spAutoFit/>
          </a:bodyPr>
          <a:lstStyle/>
          <a:p>
            <a:r>
              <a:rPr lang="en-US" sz="3600" dirty="0">
                <a:latin typeface="Dumbledor 1" panose="00000400000000000000" pitchFamily="2" charset="0"/>
              </a:rPr>
              <a:t>3</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962150"/>
            <a:ext cx="6172200" cy="830997"/>
          </a:xfrm>
          <a:prstGeom prst="rect">
            <a:avLst/>
          </a:prstGeom>
          <a:noFill/>
        </p:spPr>
        <p:txBody>
          <a:bodyPr wrap="square" rtlCol="0">
            <a:spAutoFit/>
          </a:bodyPr>
          <a:lstStyle/>
          <a:p>
            <a:r>
              <a:rPr lang="en-US" sz="4800" dirty="0">
                <a:solidFill>
                  <a:srgbClr val="FFCC66"/>
                </a:solidFill>
                <a:latin typeface="Dumbledor 1" panose="00000400000000000000" pitchFamily="2" charset="0"/>
              </a:rPr>
              <a:t>ALWAYS CATCH UP</a:t>
            </a:r>
          </a:p>
        </p:txBody>
      </p:sp>
    </p:spTree>
    <p:extLst>
      <p:ext uri="{BB962C8B-B14F-4D97-AF65-F5344CB8AC3E}">
        <p14:creationId xmlns:p14="http://schemas.microsoft.com/office/powerpoint/2010/main" val="10093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854" y="1352550"/>
            <a:ext cx="6326746" cy="286232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“Because of the violence you did to your close relatives in Israel, you will be filled with shame and destroyed forever. When they were invaded, you stood aloof, refusing to help them.”</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Obadiah 1:10-11</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59468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5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Take no joy in the demise of </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381482" y="24468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2419350"/>
            <a:ext cx="685800" cy="646331"/>
          </a:xfrm>
          <a:prstGeom prst="rect">
            <a:avLst/>
          </a:prstGeom>
          <a:noFill/>
        </p:spPr>
        <p:txBody>
          <a:bodyPr wrap="square" rtlCol="0">
            <a:spAutoFit/>
          </a:bodyPr>
          <a:lstStyle/>
          <a:p>
            <a:r>
              <a:rPr lang="en-US" sz="3600" dirty="0">
                <a:latin typeface="Dumbledor 1" panose="00000400000000000000" pitchFamily="2" charset="0"/>
              </a:rPr>
              <a:t>4</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44754"/>
            <a:ext cx="5791200" cy="1107996"/>
          </a:xfrm>
          <a:prstGeom prst="rect">
            <a:avLst/>
          </a:prstGeom>
          <a:noFill/>
        </p:spPr>
        <p:txBody>
          <a:bodyPr wrap="square" rtlCol="0">
            <a:spAutoFit/>
          </a:bodyPr>
          <a:lstStyle/>
          <a:p>
            <a:r>
              <a:rPr lang="en-US" sz="6600" dirty="0">
                <a:solidFill>
                  <a:srgbClr val="FFCC66"/>
                </a:solidFill>
                <a:latin typeface="Dumbledor 1" panose="00000400000000000000" pitchFamily="2" charset="0"/>
              </a:rPr>
              <a:t>YOUR ENEMIES</a:t>
            </a:r>
          </a:p>
        </p:txBody>
      </p:sp>
    </p:spTree>
    <p:extLst>
      <p:ext uri="{BB962C8B-B14F-4D97-AF65-F5344CB8AC3E}">
        <p14:creationId xmlns:p14="http://schemas.microsoft.com/office/powerpoint/2010/main" val="109300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898" y="361950"/>
            <a:ext cx="6384701" cy="4093428"/>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but you acted like one of Israel’s enemies.</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You should not have gloated…</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You should not have rejoiced…</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spoken arrogantly</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plundered the land of Israel</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gloated over their destruction</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seized their wealth</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killing those who tried to escape.</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captured the survivors and handed them over in their terrible time of trouble.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Obadiah 1:11-14</a:t>
            </a:r>
          </a:p>
        </p:txBody>
      </p:sp>
    </p:spTree>
    <p:extLst>
      <p:ext uri="{BB962C8B-B14F-4D97-AF65-F5344CB8AC3E}">
        <p14:creationId xmlns:p14="http://schemas.microsoft.com/office/powerpoint/2010/main" val="321443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15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Accept God’s Way of</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381482" y="24468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2419350"/>
            <a:ext cx="685800" cy="646331"/>
          </a:xfrm>
          <a:prstGeom prst="rect">
            <a:avLst/>
          </a:prstGeom>
          <a:noFill/>
        </p:spPr>
        <p:txBody>
          <a:bodyPr wrap="square" rtlCol="0">
            <a:spAutoFit/>
          </a:bodyPr>
          <a:lstStyle/>
          <a:p>
            <a:r>
              <a:rPr lang="en-US" sz="3600" dirty="0">
                <a:latin typeface="Dumbledor 1" panose="00000400000000000000" pitchFamily="2" charset="0"/>
              </a:rPr>
              <a:t>5</a:t>
            </a: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44754"/>
            <a:ext cx="5791200" cy="1107996"/>
          </a:xfrm>
          <a:prstGeom prst="rect">
            <a:avLst/>
          </a:prstGeom>
          <a:noFill/>
        </p:spPr>
        <p:txBody>
          <a:bodyPr wrap="square" rtlCol="0">
            <a:spAutoFit/>
          </a:bodyPr>
          <a:lstStyle/>
          <a:p>
            <a:r>
              <a:rPr lang="en-US" sz="6600" dirty="0">
                <a:solidFill>
                  <a:srgbClr val="FFCC66"/>
                </a:solidFill>
                <a:latin typeface="Dumbledor 1" panose="00000400000000000000" pitchFamily="2" charset="0"/>
              </a:rPr>
              <a:t>ESCAPE</a:t>
            </a:r>
          </a:p>
        </p:txBody>
      </p:sp>
    </p:spTree>
    <p:extLst>
      <p:ext uri="{BB962C8B-B14F-4D97-AF65-F5344CB8AC3E}">
        <p14:creationId xmlns:p14="http://schemas.microsoft.com/office/powerpoint/2010/main" val="362983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854" y="1352550"/>
            <a:ext cx="6326746" cy="286232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“But Jerusalem will become a refuge for those who escape; it will be a holy place.  And the people of Israel will come back to reclaim their inheritance.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Obadiah 1:17</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09627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68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885950"/>
            <a:ext cx="5029200" cy="369332"/>
          </a:xfrm>
          <a:prstGeom prst="rect">
            <a:avLst/>
          </a:prstGeom>
          <a:noFill/>
        </p:spPr>
        <p:txBody>
          <a:bodyPr wrap="square" rtlCol="0">
            <a:spAutoFit/>
          </a:bodyPr>
          <a:lstStyle/>
          <a:p>
            <a:r>
              <a:rPr lang="en-US" dirty="0"/>
              <a:t>https://www.youtube.com/watch?v=lHEnevlwlWM</a:t>
            </a:r>
          </a:p>
        </p:txBody>
      </p:sp>
    </p:spTree>
    <p:extLst>
      <p:ext uri="{BB962C8B-B14F-4D97-AF65-F5344CB8AC3E}">
        <p14:creationId xmlns:p14="http://schemas.microsoft.com/office/powerpoint/2010/main" val="185040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734330"/>
            <a:ext cx="4572000" cy="523220"/>
          </a:xfrm>
          <a:prstGeom prst="rect">
            <a:avLst/>
          </a:prstGeom>
          <a:noFill/>
        </p:spPr>
        <p:txBody>
          <a:bodyPr wrap="square" rtlCol="0">
            <a:spAutoFit/>
          </a:bodyPr>
          <a:lstStyle/>
          <a:p>
            <a:pPr algn="ctr"/>
            <a:r>
              <a:rPr lang="en-US" sz="2800" dirty="0">
                <a:solidFill>
                  <a:srgbClr val="FFCC66"/>
                </a:solidFill>
                <a:latin typeface="Trajan Pro" pitchFamily="18" charset="0"/>
              </a:rPr>
              <a:t>Do Something Good</a:t>
            </a: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OBADIAH</a:t>
            </a:r>
          </a:p>
        </p:txBody>
      </p:sp>
      <p:cxnSp>
        <p:nvCxnSpPr>
          <p:cNvPr id="6" name="Straight Connector 5"/>
          <p:cNvCxnSpPr/>
          <p:nvPr/>
        </p:nvCxnSpPr>
        <p:spPr>
          <a:xfrm>
            <a:off x="838200" y="2800350"/>
            <a:ext cx="44196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181350"/>
            <a:ext cx="44196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9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96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81150"/>
            <a:ext cx="6192592" cy="2246769"/>
          </a:xfrm>
          <a:prstGeom prst="rect">
            <a:avLst/>
          </a:prstGeom>
          <a:noFill/>
        </p:spPr>
        <p:txBody>
          <a:bodyPr wrap="square" rtlCol="0">
            <a:spAutoFit/>
          </a:bodyPr>
          <a:lstStyle/>
          <a:p>
            <a:r>
              <a:rPr lang="en-US" sz="2800" dirty="0">
                <a:solidFill>
                  <a:srgbClr val="FFDC97"/>
                </a:solidFill>
                <a:effectLst>
                  <a:outerShdw blurRad="114300" dist="50800" dir="4200000" algn="ctr" rotWithShape="0">
                    <a:schemeClr val="tx2">
                      <a:lumMod val="75000"/>
                    </a:schemeClr>
                  </a:outerShdw>
                </a:effectLst>
                <a:latin typeface="Trajan Pro" pitchFamily="18" charset="0"/>
              </a:rPr>
              <a:t>Often…</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r>
              <a:rPr lang="en-US" sz="2800" dirty="0">
                <a:solidFill>
                  <a:srgbClr val="FFDC97"/>
                </a:solidFill>
                <a:effectLst>
                  <a:outerShdw blurRad="114300" dist="50800" dir="4200000" algn="ctr" rotWithShape="0">
                    <a:schemeClr val="tx2">
                      <a:lumMod val="75000"/>
                    </a:schemeClr>
                  </a:outerShdw>
                </a:effectLst>
                <a:latin typeface="Trajan Pro" pitchFamily="18" charset="0"/>
              </a:rPr>
              <a:t>not doing Something </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r>
              <a:rPr lang="en-US" sz="2800" dirty="0">
                <a:solidFill>
                  <a:srgbClr val="FFDC97"/>
                </a:solidFill>
                <a:effectLst>
                  <a:outerShdw blurRad="114300" dist="50800" dir="4200000" algn="ctr" rotWithShape="0">
                    <a:schemeClr val="tx2">
                      <a:lumMod val="75000"/>
                    </a:schemeClr>
                  </a:outerShdw>
                </a:effectLst>
                <a:latin typeface="Trajan Pro" pitchFamily="18" charset="0"/>
              </a:rPr>
              <a:t>is worst than wrongdoing</a:t>
            </a:r>
            <a:endParaRPr lang="en-US" sz="2800" dirty="0">
              <a:solidFill>
                <a:schemeClr val="accent6">
                  <a:lumMod val="75000"/>
                </a:schemeClr>
              </a:solidFill>
              <a:effectLst>
                <a:outerShdw blurRad="114300" dist="50800" dir="4200000" algn="ctr" rotWithShape="0">
                  <a:schemeClr val="tx2">
                    <a:lumMod val="75000"/>
                  </a:schemeClr>
                </a:outerShdw>
              </a:effectLst>
              <a:latin typeface="Trajan Pro" pitchFamily="18" charset="0"/>
            </a:endParaRPr>
          </a:p>
          <a:p>
            <a:endParaRPr lang="en-US" sz="28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8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1276291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1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90550"/>
            <a:ext cx="583191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33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412"/>
            <a:ext cx="572452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85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9115"/>
            <a:ext cx="68580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34077"/>
            <a:ext cx="3144478" cy="2104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4224048">
            <a:off x="4639547" y="3850357"/>
            <a:ext cx="167852" cy="747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59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8150"/>
            <a:ext cx="5892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97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457200" y="438150"/>
            <a:ext cx="5892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901" t="34671" r="28682" b="11274"/>
          <a:stretch/>
        </p:blipFill>
        <p:spPr bwMode="auto">
          <a:xfrm>
            <a:off x="1925391" y="1970468"/>
            <a:ext cx="2736761" cy="238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11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8096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385</Words>
  <Application>Microsoft Macintosh PowerPoint</Application>
  <PresentationFormat>On-screen Show (16:9)</PresentationFormat>
  <Paragraphs>55</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Dumbledor 1</vt:lpstr>
      <vt:lpstr>Trajan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49</cp:revision>
  <dcterms:created xsi:type="dcterms:W3CDTF">2018-01-03T00:13:05Z</dcterms:created>
  <dcterms:modified xsi:type="dcterms:W3CDTF">2018-01-25T19:05:39Z</dcterms:modified>
</cp:coreProperties>
</file>