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65" r:id="rId3"/>
    <p:sldId id="269" r:id="rId4"/>
    <p:sldId id="278" r:id="rId5"/>
    <p:sldId id="342" r:id="rId6"/>
    <p:sldId id="375" r:id="rId7"/>
    <p:sldId id="368" r:id="rId8"/>
    <p:sldId id="333" r:id="rId9"/>
    <p:sldId id="330" r:id="rId10"/>
    <p:sldId id="369" r:id="rId11"/>
    <p:sldId id="371" r:id="rId12"/>
    <p:sldId id="370" r:id="rId13"/>
    <p:sldId id="373" r:id="rId14"/>
    <p:sldId id="374" r:id="rId15"/>
    <p:sldId id="348" r:id="rId16"/>
    <p:sldId id="359" r:id="rId17"/>
    <p:sldId id="376" r:id="rId18"/>
    <p:sldId id="349" r:id="rId19"/>
    <p:sldId id="380" r:id="rId20"/>
    <p:sldId id="377" r:id="rId21"/>
    <p:sldId id="378" r:id="rId22"/>
    <p:sldId id="379" r:id="rId23"/>
    <p:sldId id="361" r:id="rId24"/>
    <p:sldId id="352" r:id="rId25"/>
    <p:sldId id="353" r:id="rId26"/>
    <p:sldId id="381" r:id="rId27"/>
    <p:sldId id="382" r:id="rId28"/>
    <p:sldId id="338" r:id="rId29"/>
    <p:sldId id="341" r:id="rId30"/>
    <p:sldId id="354" r:id="rId31"/>
    <p:sldId id="383" r:id="rId32"/>
    <p:sldId id="364" r:id="rId33"/>
    <p:sldId id="363" r:id="rId34"/>
    <p:sldId id="356" r:id="rId35"/>
    <p:sldId id="362" r:id="rId36"/>
    <p:sldId id="365" r:id="rId37"/>
    <p:sldId id="384" r:id="rId38"/>
    <p:sldId id="355" r:id="rId39"/>
    <p:sldId id="367" r:id="rId40"/>
    <p:sldId id="358" r:id="rId41"/>
    <p:sldId id="308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996633"/>
    <a:srgbClr val="D9A40D"/>
    <a:srgbClr val="CC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33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9D0D-D26C-4596-92C7-5FEF4580BD6C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0E04-9020-4D96-B703-2D053106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0E04-9020-4D96-B703-2D053106E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2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1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5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8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87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8115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But the one who plants generously will get a generous crop.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must each decide in your heart how much to give. And don’t give reluctantly or in response to pressure. “For God loves a person who gives cheerfully.” And God will generously provide all you need. Then you will always have everything you need and plenty left over to share with others.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01955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2 Corinthians 9:6-8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6675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Generously…Cheerfully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7241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Give in proportion to what you have.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Whatever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 give is acceptable if you give it eagerly.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01955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2 Corinthians 8:11-12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518741"/>
            <a:ext cx="6934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Eagerly…Proportionally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41935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You ignore the more important aspects of the law—justice, mercy, and faith. You should tithe, yes,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but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do not neglect the more important things.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01955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Matthew 23:23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518741"/>
            <a:ext cx="6934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tithe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1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9715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2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57350"/>
            <a:ext cx="82296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BE ALERT FOR</a:t>
            </a:r>
            <a: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SLIPPING HAZARDS</a:t>
            </a:r>
            <a:endParaRPr lang="en-US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li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65341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9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7635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https://www.youtube.com/watch?v=Fbb3631ew_4</a:t>
            </a:r>
          </a:p>
        </p:txBody>
      </p:sp>
    </p:spTree>
    <p:extLst>
      <p:ext uri="{BB962C8B-B14F-4D97-AF65-F5344CB8AC3E}">
        <p14:creationId xmlns:p14="http://schemas.microsoft.com/office/powerpoint/2010/main" val="374926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0495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But there was a certain man named Ananias who,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with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his wife,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Sapphira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, sold some property.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brought part of the money to the apostles,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claiming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it was the full amount.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With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his wife’s consent, he kept the rest.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5:1-2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3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1455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So you must live as God’s obedient children.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u="sng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Don’t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slip back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into your old ways of living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satisfy your own desires.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didn’t know any better then.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1Peter 1:14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350" y="2876550"/>
            <a:ext cx="8763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SIDE</a:t>
            </a:r>
            <a:r>
              <a:rPr lang="en-US" sz="8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TRACKED</a:t>
            </a:r>
            <a:endParaRPr lang="en-US" sz="80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 b="4710"/>
          <a:stretch/>
        </p:blipFill>
        <p:spPr bwMode="auto">
          <a:xfrm>
            <a:off x="3657600" y="1504950"/>
            <a:ext cx="2209800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536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57175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Stay alert! Watch out for your great enemy,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devil. He prowls around like a roaring lion,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looking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someone to devour. 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1 Peter 5:8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88595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 know that false teachers, like vicious wolves,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will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come in among you after I leave,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not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sparing the flock.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Even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some men from your own group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will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rise up and distort the truth in order to draw a following.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Watch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out!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05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20:19-31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15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19621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3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805" y="2077566"/>
            <a:ext cx="7703780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HUMBLY CONFESS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YOUR SINS</a:t>
            </a:r>
            <a:endParaRPr lang="en-US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150495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About three hours later his wife came in, not knowing what had happened.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Peter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asked her, “Was this the price you and your husband received for your land?”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150495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About three hours later his wife came in, not knowing what had happened.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Peter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asked her, “Was this the price you and your husband received for your land?”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“Yes,” she replied, “that was the price.”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931" y="4000917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5:7-8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150495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Do not be deceived: God is not mocked,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whatever one sows, that will he also reap.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Galatians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6:7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</a:br>
            <a:r>
              <a:rPr lang="en-US" sz="11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English Standard Version</a:t>
            </a:r>
            <a:br>
              <a:rPr lang="en-US" sz="11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</a:br>
            <a:endParaRPr lang="en-US" sz="11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Papyrus" panose="03070502060502030205" pitchFamily="66" charset="0"/>
            </a:endParaRP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Papyrus" panose="03070502060502030205" pitchFamily="66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Papyrus" panose="03070502060502030205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sure your sin will find you out.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3714750"/>
            <a:ext cx="410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Deuteronomy 32:23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57175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But if we confess our sins to him,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is faithful and just to forgive us our sins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to cleanse us from all wickedness.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931" y="4000917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1 John 1:9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86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243102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4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054" y="1882685"/>
            <a:ext cx="8021945" cy="184665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DON’T GIVE UP WHEN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GOD DISCIPLINES YOU</a:t>
            </a:r>
            <a:endParaRPr lang="en-US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7848600" y="3013564"/>
            <a:ext cx="1295400" cy="762000"/>
          </a:xfrm>
          <a:prstGeom prst="irregularSeal2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39100" y="325754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 panose="03070502060502030205" pitchFamily="66" charset="0"/>
              </a:rPr>
              <a:t>Jerusalem</a:t>
            </a:r>
            <a:endParaRPr lang="en-US" sz="12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34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" y="129386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As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soon as Ananias heard these words, he fell to the floor 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died….</a:t>
            </a:r>
          </a:p>
          <a:p>
            <a:pPr algn="ctr"/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…The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young men who buried your husband are just outside the door, and they will carry you out, too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Instantly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, she fell to the floor and died.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019550"/>
            <a:ext cx="3879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5:5, 9-10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9075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if you eat the bread or drink the cup without honoring the body of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Christ,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you are eating and drinking God’s judgment upon yourself.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That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is why many of you are weak and sick and some have even died.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019550"/>
            <a:ext cx="3879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1 Corinthians 11:29-30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250" y="249950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“My child, don’t make light of the Lord’s discipline, and don’t give up when he corrects you…”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931" y="4000917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Hebrews 12:5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7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3525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5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054" y="1882685"/>
            <a:ext cx="8021945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FEAR THE LORD</a:t>
            </a:r>
            <a:endParaRPr lang="en-US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950" y="272415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Great fear gripped the entire church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everyone else who heard what had happened.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931" y="4000917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4:11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895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fear of the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Lord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is the beginning of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knowledge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Proverbs 1:7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Fear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of the Lord is the foundation of wisdom.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Proverbs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9:10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Papyrus" panose="03070502060502030205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Fear of the Lord lengthens one’s life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Proverbs 10:27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Fear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of the LORD teaches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wisdom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Prov. 15:33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By the fear of the LORD one keeps away from evil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Proverbs 16:6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fear of the LORD leads to life, so that one may sleep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satisfied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Papyrus" panose="03070502060502030205" pitchFamily="66" charset="0"/>
              </a:rPr>
              <a:t>Proverbs 19:23</a:t>
            </a:r>
          </a:p>
        </p:txBody>
      </p:sp>
    </p:spTree>
    <p:extLst>
      <p:ext uri="{BB962C8B-B14F-4D97-AF65-F5344CB8AC3E}">
        <p14:creationId xmlns:p14="http://schemas.microsoft.com/office/powerpoint/2010/main" val="1679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9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4286250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28950"/>
            <a:ext cx="75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“Aslan is a lion- the Lion, the great Lion." "Ooh" said Susan. "I'd thought he was a man. Is he-quite safe? I shall feel rather nervous about meeting a lion"..."Safe?" said </a:t>
            </a:r>
            <a: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Mr. 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Beaver ..."Who said anything about safe? </a:t>
            </a:r>
            <a:endParaRPr lang="en-US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'Course 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he isn't safe. But he's good. He's the King, I tell you.” </a:t>
            </a:r>
            <a: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Papyrus" panose="03070502060502030205" pitchFamily="66" charset="0"/>
              </a:rPr>
              <a:t>-CS </a:t>
            </a:r>
            <a:r>
              <a:rPr lang="en-US" sz="16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Lewis from “The </a:t>
            </a:r>
            <a:r>
              <a:rPr lang="en-US" sz="1600" dirty="0">
                <a:solidFill>
                  <a:schemeClr val="bg1"/>
                </a:solidFill>
                <a:latin typeface="Papyrus" panose="03070502060502030205" pitchFamily="66" charset="0"/>
              </a:rPr>
              <a:t>Lion, the Witch and the </a:t>
            </a:r>
            <a:r>
              <a:rPr lang="en-US" sz="1600" dirty="0" smtClean="0">
                <a:solidFill>
                  <a:schemeClr val="bg1"/>
                </a:solidFill>
                <a:latin typeface="Papyrus" panose="03070502060502030205" pitchFamily="66" charset="0"/>
              </a:rPr>
              <a:t>Wardrobe.”</a:t>
            </a:r>
            <a:endParaRPr lang="en-US" sz="1600" b="1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en-US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37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6"/>
          <a:stretch/>
        </p:blipFill>
        <p:spPr bwMode="auto">
          <a:xfrm>
            <a:off x="1371600" y="666750"/>
            <a:ext cx="5791200" cy="39732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62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87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97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6675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All the believers were united in heart and mind. And they felt that what they owned was not their own, so they shared everything they had.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apostles testified powerfully to the resurrection of the Lord Jesus, and God’s great blessing was upon them all.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There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were no needy people among them, because those who owned land or houses would sell them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bring the money to the apostles to give to those in need.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4: 32-35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1698526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instance, there was Joseph,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one the apostles nicknamed Barnabas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(which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means “Son of Encouragement”).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was from the tribe of Levi and came from the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island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of Cyprus.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sold a field he owned 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brought the money to the apostles.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01955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Acts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4: 36-37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1352550"/>
            <a:ext cx="346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96633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1</a:t>
            </a:r>
            <a:endParaRPr lang="en-US" sz="11500" dirty="0">
              <a:ln>
                <a:solidFill>
                  <a:srgbClr val="996633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080558"/>
            <a:ext cx="770378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EXCEL IN GENEROSITY</a:t>
            </a:r>
            <a:endParaRPr lang="en-US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00" y="302671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Franklin Gothic Demi" panose="020B0703020102020204" pitchFamily="34" charset="0"/>
              </a:rPr>
              <a:t> I want you to excel also in this gracious act of giving. </a:t>
            </a:r>
            <a:endParaRPr 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1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01955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  <a:t>2 Corinthians 8:7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apyrus" panose="03070502060502030205" pitchFamily="66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new </a:t>
            </a:r>
            <a:r>
              <a:rPr lang="en-US" sz="1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living translation</a:t>
            </a:r>
            <a:endParaRPr lang="en-US" sz="1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781</Words>
  <Application>Microsoft Office PowerPoint</Application>
  <PresentationFormat>On-screen Show (16:9)</PresentationFormat>
  <Paragraphs>84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73</cp:revision>
  <dcterms:created xsi:type="dcterms:W3CDTF">2017-03-21T02:22:27Z</dcterms:created>
  <dcterms:modified xsi:type="dcterms:W3CDTF">2017-05-17T00:58:53Z</dcterms:modified>
</cp:coreProperties>
</file>