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0" r:id="rId4"/>
    <p:sldId id="259" r:id="rId5"/>
    <p:sldId id="261" r:id="rId6"/>
    <p:sldId id="262" r:id="rId7"/>
    <p:sldId id="292" r:id="rId8"/>
    <p:sldId id="293" r:id="rId9"/>
    <p:sldId id="304" r:id="rId10"/>
    <p:sldId id="290" r:id="rId11"/>
    <p:sldId id="295" r:id="rId12"/>
    <p:sldId id="305" r:id="rId13"/>
    <p:sldId id="301" r:id="rId14"/>
    <p:sldId id="302" r:id="rId15"/>
    <p:sldId id="303" r:id="rId16"/>
    <p:sldId id="299" r:id="rId17"/>
    <p:sldId id="306" r:id="rId18"/>
    <p:sldId id="291" r:id="rId19"/>
    <p:sldId id="265" r:id="rId20"/>
    <p:sldId id="307" r:id="rId21"/>
    <p:sldId id="277" r:id="rId22"/>
    <p:sldId id="308" r:id="rId23"/>
    <p:sldId id="309" r:id="rId24"/>
    <p:sldId id="310" r:id="rId25"/>
    <p:sldId id="311" r:id="rId26"/>
    <p:sldId id="312" r:id="rId27"/>
    <p:sldId id="313" r:id="rId28"/>
    <p:sldId id="273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 varScale="1">
        <p:scale>
          <a:sx n="135" d="100"/>
          <a:sy n="135" d="100"/>
        </p:scale>
        <p:origin x="4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5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8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0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8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7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E925-C79F-42A1-A729-2F274C948898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5651" y="697408"/>
            <a:ext cx="33438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P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eopl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885950"/>
            <a:ext cx="472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N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ATIVIT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Y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3214" y="1581150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OF THE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50913" y="971550"/>
            <a:ext cx="609600" cy="6266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213" y="1628385"/>
            <a:ext cx="800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It is for Your benefit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973037"/>
            <a:ext cx="91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2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580" y="127635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“He became a man so that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 take away our sins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...”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John 3:5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Bible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9535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baseline="30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-To show us how to really live</a:t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4:14-15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9535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baseline="30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-To show us how to really live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-To  show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that we can trust God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4:14-15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95350"/>
            <a:ext cx="6858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baseline="30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-To show us how to really live</a:t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-To  show 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that we can trust God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-To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 everything you’ve ever done wrong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we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go to a perfect place called heaven when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4:14-15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26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900" y="1885950"/>
            <a:ext cx="8001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CHristmas</a:t>
            </a:r>
            <a:endParaRPr lang="en-US" sz="48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8300" y="1276350"/>
            <a:ext cx="6172200" cy="52322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What’s So special About 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50913" y="971550"/>
            <a:ext cx="609600" cy="6266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213" y="1628385"/>
            <a:ext cx="8001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We can Know God</a:t>
            </a:r>
            <a:b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</a:b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personally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973037"/>
            <a:ext cx="91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3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313" y="127635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wages of sin is death,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free gift of God is eternal life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Jesus our Lord.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6:23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3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313" y="127635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openly declare that Jesus is Lord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in your heart that God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raised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 from the dead,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 saved.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10:9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7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1915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baseline="30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-It’s personal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4:14-15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1915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baseline="30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-It’s personal</a:t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-It’s practical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4:14-15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19150"/>
            <a:ext cx="685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baseline="30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-It’s personal</a:t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-It’s practical</a:t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-It’s priceless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4:14-15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19150"/>
            <a:ext cx="6858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baseline="30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-It’s personal</a:t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-It’s practical</a:t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-It’s priceless</a:t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-It’s permanent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4:14-15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842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900" y="1885950"/>
            <a:ext cx="8001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For the Season</a:t>
            </a:r>
            <a:endParaRPr lang="en-US" sz="48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8300" y="1276350"/>
            <a:ext cx="617220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we’re the reason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5651" y="697408"/>
            <a:ext cx="33438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P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eopl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885950"/>
            <a:ext cx="472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N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ATIVIT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Y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3214" y="1581150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OF THE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5" t="30175" r="17008" b="9389"/>
          <a:stretch/>
        </p:blipFill>
        <p:spPr bwMode="auto">
          <a:xfrm>
            <a:off x="4433552" y="4173022"/>
            <a:ext cx="367048" cy="37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7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900" y="1885950"/>
            <a:ext cx="8001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Christmas</a:t>
            </a:r>
            <a:endParaRPr lang="en-US" sz="48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8300" y="1276350"/>
            <a:ext cx="6172200" cy="52322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What’s So special About 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50913" y="971550"/>
            <a:ext cx="609600" cy="6266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213" y="1628385"/>
            <a:ext cx="800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God came to earth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973037"/>
            <a:ext cx="91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1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71450"/>
            <a:ext cx="8229600" cy="469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50307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the Word became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made his home among us.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2:5-6</a:t>
            </a:r>
          </a:p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1448" y="144849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the Son of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God…understands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weaknesses, for he faced all of the same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testings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do, yet he did not sin.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4:14-15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8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900" y="1885950"/>
            <a:ext cx="8001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CHristmas</a:t>
            </a:r>
            <a:endParaRPr lang="en-US" sz="48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8300" y="1276350"/>
            <a:ext cx="6172200" cy="52322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What’s So special About 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109</Words>
  <Application>Microsoft Macintosh PowerPoint</Application>
  <PresentationFormat>On-screen Show (16:9)</PresentationFormat>
  <Paragraphs>53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Augustus</vt:lpstr>
      <vt:lpstr>Calibri</vt:lpstr>
      <vt:lpstr>Tahoma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Matthew Shool</cp:lastModifiedBy>
  <cp:revision>40</cp:revision>
  <dcterms:created xsi:type="dcterms:W3CDTF">2016-11-17T01:07:37Z</dcterms:created>
  <dcterms:modified xsi:type="dcterms:W3CDTF">2016-12-19T17:34:32Z</dcterms:modified>
</cp:coreProperties>
</file>