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7" r:id="rId4"/>
    <p:sldId id="332" r:id="rId5"/>
    <p:sldId id="256" r:id="rId6"/>
    <p:sldId id="322" r:id="rId7"/>
    <p:sldId id="333" r:id="rId8"/>
    <p:sldId id="329" r:id="rId9"/>
    <p:sldId id="330" r:id="rId10"/>
    <p:sldId id="331" r:id="rId11"/>
    <p:sldId id="259" r:id="rId12"/>
    <p:sldId id="284" r:id="rId13"/>
    <p:sldId id="334" r:id="rId14"/>
    <p:sldId id="300" r:id="rId15"/>
    <p:sldId id="316" r:id="rId16"/>
    <p:sldId id="302" r:id="rId17"/>
    <p:sldId id="292" r:id="rId18"/>
    <p:sldId id="306" r:id="rId19"/>
    <p:sldId id="307" r:id="rId20"/>
    <p:sldId id="335" r:id="rId21"/>
    <p:sldId id="305" r:id="rId22"/>
    <p:sldId id="323" r:id="rId23"/>
    <p:sldId id="336" r:id="rId24"/>
    <p:sldId id="311" r:id="rId25"/>
    <p:sldId id="328" r:id="rId26"/>
    <p:sldId id="327"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8" d="100"/>
          <a:sy n="148" d="100"/>
        </p:scale>
        <p:origin x="-56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2503170"/>
            <a:ext cx="6480048" cy="172593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BD9D28F-BBA2-45FA-9A0A-AB5EE3D7C3E1}" type="datetimeFigureOut">
              <a:rPr lang="en-US" smtClean="0"/>
              <a:t>7/9/2018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30EB70A-B379-4C00-A51D-23559370D22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D9D28F-BBA2-45FA-9A0A-AB5EE3D7C3E1}"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EB70A-B379-4C00-A51D-23559370D2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D9D28F-BBA2-45FA-9A0A-AB5EE3D7C3E1}"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EB70A-B379-4C00-A51D-23559370D2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0762BA-374E-A34D-8302-67E2825D5D6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7BB30740-8D27-EB42-AD83-C8549BDB8C5C}"/>
              </a:ext>
            </a:extLst>
          </p:cNvPr>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D0413F59-4293-464E-8C10-19406A12F19A}"/>
              </a:ext>
            </a:extLst>
          </p:cNvPr>
          <p:cNvSpPr>
            <a:spLocks noGrp="1"/>
          </p:cNvSpPr>
          <p:nvPr>
            <p:ph type="dt" sz="half" idx="10"/>
          </p:nvPr>
        </p:nvSpPr>
        <p:spPr/>
        <p:txBody>
          <a:bodyPr/>
          <a:lstStyle/>
          <a:p>
            <a:fld id="{1286B65A-6A9A-E343-AD85-8CA88A3E13C1}" type="datetimeFigureOut">
              <a:rPr lang="en-US" smtClean="0">
                <a:solidFill>
                  <a:prstClr val="black">
                    <a:tint val="75000"/>
                  </a:prstClr>
                </a:solidFill>
              </a:rPr>
              <a:pPr/>
              <a:t>7/9/2018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3AAA5DC-929D-364E-A427-176EA9806F1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54443FF-967E-E34A-A1CF-4F1477F2A1B2}"/>
              </a:ext>
            </a:extLst>
          </p:cNvPr>
          <p:cNvSpPr>
            <a:spLocks noGrp="1"/>
          </p:cNvSpPr>
          <p:nvPr>
            <p:ph type="sldNum" sz="quarter" idx="12"/>
          </p:nvPr>
        </p:nvSpPr>
        <p:spPr/>
        <p:txBody>
          <a:bodyPr/>
          <a:lstStyle/>
          <a:p>
            <a:fld id="{A86ADD46-259C-3241-A919-ABBE9E5343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621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3023B1-B692-4542-B88F-E4E10F2EFB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6800B77-2EAC-4748-8714-92A4B3F3F60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DCA27B1-897A-A34C-9DE8-30599ECF8A3F}"/>
              </a:ext>
            </a:extLst>
          </p:cNvPr>
          <p:cNvSpPr>
            <a:spLocks noGrp="1"/>
          </p:cNvSpPr>
          <p:nvPr>
            <p:ph type="dt" sz="half" idx="10"/>
          </p:nvPr>
        </p:nvSpPr>
        <p:spPr/>
        <p:txBody>
          <a:bodyPr/>
          <a:lstStyle/>
          <a:p>
            <a:fld id="{1286B65A-6A9A-E343-AD85-8CA88A3E13C1}" type="datetimeFigureOut">
              <a:rPr lang="en-US" smtClean="0">
                <a:solidFill>
                  <a:prstClr val="black">
                    <a:tint val="75000"/>
                  </a:prstClr>
                </a:solidFill>
              </a:rPr>
              <a:pPr/>
              <a:t>7/9/2018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8EA5F72-112A-D043-B9F7-C0F284A8EDF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0B6E202-762C-9548-B8FE-DBC8E1CDAE14}"/>
              </a:ext>
            </a:extLst>
          </p:cNvPr>
          <p:cNvSpPr>
            <a:spLocks noGrp="1"/>
          </p:cNvSpPr>
          <p:nvPr>
            <p:ph type="sldNum" sz="quarter" idx="12"/>
          </p:nvPr>
        </p:nvSpPr>
        <p:spPr/>
        <p:txBody>
          <a:bodyPr/>
          <a:lstStyle/>
          <a:p>
            <a:fld id="{A86ADD46-259C-3241-A919-ABBE9E5343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6250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3DADA-B6C1-C04C-AAE2-9E2A872E282B}"/>
              </a:ext>
            </a:extLst>
          </p:cNvPr>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518B77D-FA6C-2943-9A85-7D77BE152055}"/>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D35303C8-8D0E-474D-8108-427FCBA8E761}"/>
              </a:ext>
            </a:extLst>
          </p:cNvPr>
          <p:cNvSpPr>
            <a:spLocks noGrp="1"/>
          </p:cNvSpPr>
          <p:nvPr>
            <p:ph type="dt" sz="half" idx="10"/>
          </p:nvPr>
        </p:nvSpPr>
        <p:spPr/>
        <p:txBody>
          <a:bodyPr/>
          <a:lstStyle/>
          <a:p>
            <a:fld id="{1286B65A-6A9A-E343-AD85-8CA88A3E13C1}" type="datetimeFigureOut">
              <a:rPr lang="en-US" smtClean="0">
                <a:solidFill>
                  <a:prstClr val="black">
                    <a:tint val="75000"/>
                  </a:prstClr>
                </a:solidFill>
              </a:rPr>
              <a:pPr/>
              <a:t>7/9/2018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0726BF4-5EC3-2748-BB0C-18322EE9302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7D61268-7258-7144-8907-721FABBCF297}"/>
              </a:ext>
            </a:extLst>
          </p:cNvPr>
          <p:cNvSpPr>
            <a:spLocks noGrp="1"/>
          </p:cNvSpPr>
          <p:nvPr>
            <p:ph type="sldNum" sz="quarter" idx="12"/>
          </p:nvPr>
        </p:nvSpPr>
        <p:spPr/>
        <p:txBody>
          <a:bodyPr/>
          <a:lstStyle/>
          <a:p>
            <a:fld id="{A86ADD46-259C-3241-A919-ABBE9E5343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808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6C870A-D540-B945-939B-9DF791C210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AF5A3B5-CDBE-9F40-941F-3673C8BA0431}"/>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51514F2-20CD-6545-9BD6-5200A9A4FBE9}"/>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EAD3059-A423-434E-AE06-7092BDA151D5}"/>
              </a:ext>
            </a:extLst>
          </p:cNvPr>
          <p:cNvSpPr>
            <a:spLocks noGrp="1"/>
          </p:cNvSpPr>
          <p:nvPr>
            <p:ph type="dt" sz="half" idx="10"/>
          </p:nvPr>
        </p:nvSpPr>
        <p:spPr/>
        <p:txBody>
          <a:bodyPr/>
          <a:lstStyle/>
          <a:p>
            <a:fld id="{1286B65A-6A9A-E343-AD85-8CA88A3E13C1}" type="datetimeFigureOut">
              <a:rPr lang="en-US" smtClean="0">
                <a:solidFill>
                  <a:prstClr val="black">
                    <a:tint val="75000"/>
                  </a:prstClr>
                </a:solidFill>
              </a:rPr>
              <a:pPr/>
              <a:t>7/9/2018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76372AD-00E8-DB4C-B3E0-FE51D33352C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43529B11-8C32-0846-A09B-594E37A78C67}"/>
              </a:ext>
            </a:extLst>
          </p:cNvPr>
          <p:cNvSpPr>
            <a:spLocks noGrp="1"/>
          </p:cNvSpPr>
          <p:nvPr>
            <p:ph type="sldNum" sz="quarter" idx="12"/>
          </p:nvPr>
        </p:nvSpPr>
        <p:spPr/>
        <p:txBody>
          <a:bodyPr/>
          <a:lstStyle/>
          <a:p>
            <a:fld id="{A86ADD46-259C-3241-A919-ABBE9E5343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817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6FE3CE-5470-5D4A-ADF4-9B25621FC740}"/>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474953B-F945-204A-84F0-8228177C63D2}"/>
              </a:ext>
            </a:extLst>
          </p:cNvPr>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1DC5222B-09F9-9C40-A940-98F052FCB617}"/>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DC04F13-0260-1B48-8941-9FDC1944EF90}"/>
              </a:ext>
            </a:extLst>
          </p:cNvPr>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D66E8054-4E97-D249-A738-06C40D5047B4}"/>
              </a:ext>
            </a:extLst>
          </p:cNvPr>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530E5F9-F874-1A4C-8A6D-79E5BD23BC37}"/>
              </a:ext>
            </a:extLst>
          </p:cNvPr>
          <p:cNvSpPr>
            <a:spLocks noGrp="1"/>
          </p:cNvSpPr>
          <p:nvPr>
            <p:ph type="dt" sz="half" idx="10"/>
          </p:nvPr>
        </p:nvSpPr>
        <p:spPr/>
        <p:txBody>
          <a:bodyPr/>
          <a:lstStyle/>
          <a:p>
            <a:fld id="{1286B65A-6A9A-E343-AD85-8CA88A3E13C1}" type="datetimeFigureOut">
              <a:rPr lang="en-US" smtClean="0">
                <a:solidFill>
                  <a:prstClr val="black">
                    <a:tint val="75000"/>
                  </a:prstClr>
                </a:solidFill>
              </a:rPr>
              <a:pPr/>
              <a:t>7/9/2018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A838F15F-66F3-BF4E-AB51-B4D7F377619B}"/>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BB5B9A96-EFCF-474F-B853-DCB9B306F864}"/>
              </a:ext>
            </a:extLst>
          </p:cNvPr>
          <p:cNvSpPr>
            <a:spLocks noGrp="1"/>
          </p:cNvSpPr>
          <p:nvPr>
            <p:ph type="sldNum" sz="quarter" idx="12"/>
          </p:nvPr>
        </p:nvSpPr>
        <p:spPr/>
        <p:txBody>
          <a:bodyPr/>
          <a:lstStyle/>
          <a:p>
            <a:fld id="{A86ADD46-259C-3241-A919-ABBE9E5343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684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B93EF0-7A85-F449-A445-DACFFB438C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88EC29F-32B3-BD47-BE27-FCB495CF8131}"/>
              </a:ext>
            </a:extLst>
          </p:cNvPr>
          <p:cNvSpPr>
            <a:spLocks noGrp="1"/>
          </p:cNvSpPr>
          <p:nvPr>
            <p:ph type="dt" sz="half" idx="10"/>
          </p:nvPr>
        </p:nvSpPr>
        <p:spPr/>
        <p:txBody>
          <a:bodyPr/>
          <a:lstStyle/>
          <a:p>
            <a:fld id="{1286B65A-6A9A-E343-AD85-8CA88A3E13C1}" type="datetimeFigureOut">
              <a:rPr lang="en-US" smtClean="0">
                <a:solidFill>
                  <a:prstClr val="black">
                    <a:tint val="75000"/>
                  </a:prstClr>
                </a:solidFill>
              </a:rPr>
              <a:pPr/>
              <a:t>7/9/2018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A077E350-B1D0-0248-9DDC-281AD75DE8A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7FE7355C-02C1-9C45-B35C-3B947F8BA3E0}"/>
              </a:ext>
            </a:extLst>
          </p:cNvPr>
          <p:cNvSpPr>
            <a:spLocks noGrp="1"/>
          </p:cNvSpPr>
          <p:nvPr>
            <p:ph type="sldNum" sz="quarter" idx="12"/>
          </p:nvPr>
        </p:nvSpPr>
        <p:spPr/>
        <p:txBody>
          <a:bodyPr/>
          <a:lstStyle/>
          <a:p>
            <a:fld id="{A86ADD46-259C-3241-A919-ABBE9E5343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960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42A9C6F-844A-6243-85F4-EBAB6BCE3695}"/>
              </a:ext>
            </a:extLst>
          </p:cNvPr>
          <p:cNvSpPr>
            <a:spLocks noGrp="1"/>
          </p:cNvSpPr>
          <p:nvPr>
            <p:ph type="dt" sz="half" idx="10"/>
          </p:nvPr>
        </p:nvSpPr>
        <p:spPr/>
        <p:txBody>
          <a:bodyPr/>
          <a:lstStyle/>
          <a:p>
            <a:fld id="{1286B65A-6A9A-E343-AD85-8CA88A3E13C1}" type="datetimeFigureOut">
              <a:rPr lang="en-US" smtClean="0">
                <a:solidFill>
                  <a:prstClr val="black">
                    <a:tint val="75000"/>
                  </a:prstClr>
                </a:solidFill>
              </a:rPr>
              <a:pPr/>
              <a:t>7/9/2018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5F330151-4A51-054C-B3CB-FB2440EE5DD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1EEC2B23-C898-6045-B6DF-A743FF4EE46F}"/>
              </a:ext>
            </a:extLst>
          </p:cNvPr>
          <p:cNvSpPr>
            <a:spLocks noGrp="1"/>
          </p:cNvSpPr>
          <p:nvPr>
            <p:ph type="sldNum" sz="quarter" idx="12"/>
          </p:nvPr>
        </p:nvSpPr>
        <p:spPr/>
        <p:txBody>
          <a:bodyPr/>
          <a:lstStyle/>
          <a:p>
            <a:fld id="{A86ADD46-259C-3241-A919-ABBE9E5343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135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2D61E3-DFD5-0D42-AADA-AB5FFD58D7F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3BC3B4B0-DCDB-FF41-97DF-628B36214A2D}"/>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ABB730E-B1C5-E64F-BD1B-8913C6FCAF6D}"/>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xmlns="" id="{2034B326-C579-7C48-9A51-B3EAF436B525}"/>
              </a:ext>
            </a:extLst>
          </p:cNvPr>
          <p:cNvSpPr>
            <a:spLocks noGrp="1"/>
          </p:cNvSpPr>
          <p:nvPr>
            <p:ph type="dt" sz="half" idx="10"/>
          </p:nvPr>
        </p:nvSpPr>
        <p:spPr/>
        <p:txBody>
          <a:bodyPr/>
          <a:lstStyle/>
          <a:p>
            <a:fld id="{1286B65A-6A9A-E343-AD85-8CA88A3E13C1}" type="datetimeFigureOut">
              <a:rPr lang="en-US" smtClean="0">
                <a:solidFill>
                  <a:prstClr val="black">
                    <a:tint val="75000"/>
                  </a:prstClr>
                </a:solidFill>
              </a:rPr>
              <a:pPr/>
              <a:t>7/9/2018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3CD9FBC-FC9D-0547-BBCF-D5528B84BF0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F1F8D9A-AEF3-F244-AE63-48562907D003}"/>
              </a:ext>
            </a:extLst>
          </p:cNvPr>
          <p:cNvSpPr>
            <a:spLocks noGrp="1"/>
          </p:cNvSpPr>
          <p:nvPr>
            <p:ph type="sldNum" sz="quarter" idx="12"/>
          </p:nvPr>
        </p:nvSpPr>
        <p:spPr/>
        <p:txBody>
          <a:bodyPr/>
          <a:lstStyle/>
          <a:p>
            <a:fld id="{A86ADD46-259C-3241-A919-ABBE9E5343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52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D9D28F-BBA2-45FA-9A0A-AB5EE3D7C3E1}"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EB70A-B379-4C00-A51D-23559370D22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161171-B95A-984B-8A27-322AA4A7697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47DA817F-2B34-E442-AC9D-0EB58466C5C7}"/>
              </a:ext>
            </a:extLst>
          </p:cNvPr>
          <p:cNvSpPr>
            <a:spLocks noGrp="1"/>
          </p:cNvSpPr>
          <p:nvPr>
            <p:ph type="pic" idx="1"/>
          </p:nvPr>
        </p:nvSpPr>
        <p:spPr>
          <a:xfrm>
            <a:off x="3887391" y="740570"/>
            <a:ext cx="4629150" cy="3655219"/>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a:extLst>
              <a:ext uri="{FF2B5EF4-FFF2-40B4-BE49-F238E27FC236}">
                <a16:creationId xmlns:a16="http://schemas.microsoft.com/office/drawing/2014/main" xmlns="" id="{1CB45FA2-945A-5D47-A996-173009EC143C}"/>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xmlns="" id="{D875EE34-478D-DA49-B138-3AE8B0F59FD1}"/>
              </a:ext>
            </a:extLst>
          </p:cNvPr>
          <p:cNvSpPr>
            <a:spLocks noGrp="1"/>
          </p:cNvSpPr>
          <p:nvPr>
            <p:ph type="dt" sz="half" idx="10"/>
          </p:nvPr>
        </p:nvSpPr>
        <p:spPr/>
        <p:txBody>
          <a:bodyPr/>
          <a:lstStyle/>
          <a:p>
            <a:fld id="{1286B65A-6A9A-E343-AD85-8CA88A3E13C1}" type="datetimeFigureOut">
              <a:rPr lang="en-US" smtClean="0">
                <a:solidFill>
                  <a:prstClr val="black">
                    <a:tint val="75000"/>
                  </a:prstClr>
                </a:solidFill>
              </a:rPr>
              <a:pPr/>
              <a:t>7/9/2018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6AAA969-3F76-FF47-BADF-D53786A0678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DF5A433-8D21-0E45-AA81-678AA5BA68AE}"/>
              </a:ext>
            </a:extLst>
          </p:cNvPr>
          <p:cNvSpPr>
            <a:spLocks noGrp="1"/>
          </p:cNvSpPr>
          <p:nvPr>
            <p:ph type="sldNum" sz="quarter" idx="12"/>
          </p:nvPr>
        </p:nvSpPr>
        <p:spPr/>
        <p:txBody>
          <a:bodyPr/>
          <a:lstStyle/>
          <a:p>
            <a:fld id="{A86ADD46-259C-3241-A919-ABBE9E5343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560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A327AA-18C6-5943-B5F7-7B2EE2D446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DA227E6-8F53-8744-97F5-3BE77954F6D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2E74CAB-E32C-F047-B2C1-4C3FF495C868}"/>
              </a:ext>
            </a:extLst>
          </p:cNvPr>
          <p:cNvSpPr>
            <a:spLocks noGrp="1"/>
          </p:cNvSpPr>
          <p:nvPr>
            <p:ph type="dt" sz="half" idx="10"/>
          </p:nvPr>
        </p:nvSpPr>
        <p:spPr/>
        <p:txBody>
          <a:bodyPr/>
          <a:lstStyle/>
          <a:p>
            <a:fld id="{1286B65A-6A9A-E343-AD85-8CA88A3E13C1}" type="datetimeFigureOut">
              <a:rPr lang="en-US" smtClean="0">
                <a:solidFill>
                  <a:prstClr val="black">
                    <a:tint val="75000"/>
                  </a:prstClr>
                </a:solidFill>
              </a:rPr>
              <a:pPr/>
              <a:t>7/9/2018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8D8C61A-D535-A84A-9B1E-6C90EA28C16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5E69F4E-1C9D-2C4B-B38B-D800871FBF48}"/>
              </a:ext>
            </a:extLst>
          </p:cNvPr>
          <p:cNvSpPr>
            <a:spLocks noGrp="1"/>
          </p:cNvSpPr>
          <p:nvPr>
            <p:ph type="sldNum" sz="quarter" idx="12"/>
          </p:nvPr>
        </p:nvSpPr>
        <p:spPr/>
        <p:txBody>
          <a:bodyPr/>
          <a:lstStyle/>
          <a:p>
            <a:fld id="{A86ADD46-259C-3241-A919-ABBE9E5343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576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A8B11A4-B7D4-ED46-8232-4B400B456583}"/>
              </a:ext>
            </a:extLst>
          </p:cNvPr>
          <p:cNvSpPr>
            <a:spLocks noGrp="1"/>
          </p:cNvSpPr>
          <p:nvPr>
            <p:ph type="title" orient="vert"/>
          </p:nvPr>
        </p:nvSpPr>
        <p:spPr>
          <a:xfrm>
            <a:off x="6543676" y="273845"/>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B577BDD-6CD1-F741-B47C-64CBFCA42CB8}"/>
              </a:ext>
            </a:extLst>
          </p:cNvPr>
          <p:cNvSpPr>
            <a:spLocks noGrp="1"/>
          </p:cNvSpPr>
          <p:nvPr>
            <p:ph type="body" orient="vert" idx="1"/>
          </p:nvPr>
        </p:nvSpPr>
        <p:spPr>
          <a:xfrm>
            <a:off x="628651" y="273845"/>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2E74014-37CD-F544-939E-2F6E2256257A}"/>
              </a:ext>
            </a:extLst>
          </p:cNvPr>
          <p:cNvSpPr>
            <a:spLocks noGrp="1"/>
          </p:cNvSpPr>
          <p:nvPr>
            <p:ph type="dt" sz="half" idx="10"/>
          </p:nvPr>
        </p:nvSpPr>
        <p:spPr/>
        <p:txBody>
          <a:bodyPr/>
          <a:lstStyle/>
          <a:p>
            <a:fld id="{1286B65A-6A9A-E343-AD85-8CA88A3E13C1}" type="datetimeFigureOut">
              <a:rPr lang="en-US" smtClean="0">
                <a:solidFill>
                  <a:prstClr val="black">
                    <a:tint val="75000"/>
                  </a:prstClr>
                </a:solidFill>
              </a:rPr>
              <a:pPr/>
              <a:t>7/9/2018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C907F13-CC84-9347-8F1B-62AF11E4C59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A02D59DC-1B1A-2240-8648-884C04EA5DB7}"/>
              </a:ext>
            </a:extLst>
          </p:cNvPr>
          <p:cNvSpPr>
            <a:spLocks noGrp="1"/>
          </p:cNvSpPr>
          <p:nvPr>
            <p:ph type="sldNum" sz="quarter" idx="12"/>
          </p:nvPr>
        </p:nvSpPr>
        <p:spPr/>
        <p:txBody>
          <a:bodyPr/>
          <a:lstStyle/>
          <a:p>
            <a:fld id="{A86ADD46-259C-3241-A919-ABBE9E5343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948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8"/>
          <p:cNvSpPr>
            <a:spLocks noGrp="1"/>
          </p:cNvSpPr>
          <p:nvPr>
            <p:ph type="ctrTitle"/>
          </p:nvPr>
        </p:nvSpPr>
        <p:spPr>
          <a:xfrm>
            <a:off x="429064" y="2503170"/>
            <a:ext cx="6480048" cy="172593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BD9D28F-BBA2-45FA-9A0A-AB5EE3D7C3E1}" type="datetimeFigureOut">
              <a:rPr lang="en-US" smtClean="0">
                <a:solidFill>
                  <a:srgbClr val="F8F8F8">
                    <a:shade val="50000"/>
                  </a:srgbClr>
                </a:solidFill>
              </a:rPr>
              <a:pPr/>
              <a:t>7/9/2018</a:t>
            </a:fld>
            <a:endParaRPr lang="en-US">
              <a:solidFill>
                <a:srgbClr val="F8F8F8">
                  <a:shade val="50000"/>
                </a:srgbClr>
              </a:solidFill>
            </a:endParaRPr>
          </a:p>
        </p:txBody>
      </p:sp>
      <p:sp>
        <p:nvSpPr>
          <p:cNvPr id="19" name="Footer Placeholder 18"/>
          <p:cNvSpPr>
            <a:spLocks noGrp="1"/>
          </p:cNvSpPr>
          <p:nvPr>
            <p:ph type="ftr" sz="quarter" idx="11"/>
          </p:nvPr>
        </p:nvSpPr>
        <p:spPr/>
        <p:txBody>
          <a:bodyPr/>
          <a:lstStyle/>
          <a:p>
            <a:endParaRPr lang="en-US">
              <a:solidFill>
                <a:srgbClr val="F8F8F8">
                  <a:shade val="50000"/>
                </a:srgbClr>
              </a:solidFill>
            </a:endParaRPr>
          </a:p>
        </p:txBody>
      </p:sp>
      <p:sp>
        <p:nvSpPr>
          <p:cNvPr id="27" name="Slide Number Placeholder 26"/>
          <p:cNvSpPr>
            <a:spLocks noGrp="1"/>
          </p:cNvSpPr>
          <p:nvPr>
            <p:ph type="sldNum" sz="quarter" idx="12"/>
          </p:nvPr>
        </p:nvSpPr>
        <p:spPr/>
        <p:txBody>
          <a:bodyPr/>
          <a:lstStyle/>
          <a:p>
            <a:fld id="{B30EB70A-B379-4C00-A51D-23559370D22B}" type="slidenum">
              <a:rPr lang="en-US" smtClean="0">
                <a:solidFill>
                  <a:srgbClr val="F8F8F8">
                    <a:shade val="50000"/>
                  </a:srgbClr>
                </a:solidFill>
              </a:rPr>
              <a:pPr/>
              <a:t>‹#›</a:t>
            </a:fld>
            <a:endParaRPr lang="en-US">
              <a:solidFill>
                <a:srgbClr val="F8F8F8">
                  <a:shade val="50000"/>
                </a:srgbClr>
              </a:solidFill>
            </a:endParaRPr>
          </a:p>
        </p:txBody>
      </p:sp>
    </p:spTree>
    <p:extLst>
      <p:ext uri="{BB962C8B-B14F-4D97-AF65-F5344CB8AC3E}">
        <p14:creationId xmlns:p14="http://schemas.microsoft.com/office/powerpoint/2010/main" val="63210423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D9D28F-BBA2-45FA-9A0A-AB5EE3D7C3E1}" type="datetimeFigureOut">
              <a:rPr lang="en-US" smtClean="0">
                <a:solidFill>
                  <a:srgbClr val="F8F8F8">
                    <a:shade val="50000"/>
                  </a:srgbClr>
                </a:solidFill>
              </a:rPr>
              <a:pPr/>
              <a:t>7/9/2018</a:t>
            </a:fld>
            <a:endParaRPr lang="en-US">
              <a:solidFill>
                <a:srgbClr val="F8F8F8">
                  <a:shade val="50000"/>
                </a:srgbClr>
              </a:solidFill>
            </a:endParaRPr>
          </a:p>
        </p:txBody>
      </p:sp>
      <p:sp>
        <p:nvSpPr>
          <p:cNvPr id="5" name="Footer Placeholder 4"/>
          <p:cNvSpPr>
            <a:spLocks noGrp="1"/>
          </p:cNvSpPr>
          <p:nvPr>
            <p:ph type="ftr" sz="quarter" idx="11"/>
          </p:nvPr>
        </p:nvSpPr>
        <p:spPr/>
        <p:txBody>
          <a:bodyPr/>
          <a:lstStyle/>
          <a:p>
            <a:endParaRPr lang="en-US">
              <a:solidFill>
                <a:srgbClr val="F8F8F8">
                  <a:shade val="50000"/>
                </a:srgbClr>
              </a:solidFill>
            </a:endParaRPr>
          </a:p>
        </p:txBody>
      </p:sp>
      <p:sp>
        <p:nvSpPr>
          <p:cNvPr id="6" name="Slide Number Placeholder 5"/>
          <p:cNvSpPr>
            <a:spLocks noGrp="1"/>
          </p:cNvSpPr>
          <p:nvPr>
            <p:ph type="sldNum" sz="quarter" idx="12"/>
          </p:nvPr>
        </p:nvSpPr>
        <p:spPr/>
        <p:txBody>
          <a:bodyPr/>
          <a:lstStyle/>
          <a:p>
            <a:fld id="{B30EB70A-B379-4C00-A51D-23559370D22B}" type="slidenum">
              <a:rPr lang="en-US" smtClean="0">
                <a:solidFill>
                  <a:srgbClr val="F8F8F8">
                    <a:shade val="50000"/>
                  </a:srgbClr>
                </a:solidFill>
              </a:rPr>
              <a:pPr/>
              <a:t>‹#›</a:t>
            </a:fld>
            <a:endParaRPr lang="en-US">
              <a:solidFill>
                <a:srgbClr val="F8F8F8">
                  <a:shade val="50000"/>
                </a:srgbClr>
              </a:solidFill>
            </a:endParaRPr>
          </a:p>
        </p:txBody>
      </p:sp>
    </p:spTree>
    <p:extLst>
      <p:ext uri="{BB962C8B-B14F-4D97-AF65-F5344CB8AC3E}">
        <p14:creationId xmlns:p14="http://schemas.microsoft.com/office/powerpoint/2010/main" val="3474590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Title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BD9D28F-BBA2-45FA-9A0A-AB5EE3D7C3E1}" type="datetimeFigureOut">
              <a:rPr lang="en-US" smtClean="0">
                <a:solidFill>
                  <a:srgbClr val="F8F8F8">
                    <a:shade val="50000"/>
                  </a:srgbClr>
                </a:solidFill>
              </a:rPr>
              <a:pPr/>
              <a:t>7/9/2018</a:t>
            </a:fld>
            <a:endParaRPr lang="en-US">
              <a:solidFill>
                <a:srgbClr val="F8F8F8">
                  <a:shade val="50000"/>
                </a:srgbClr>
              </a:solidFill>
            </a:endParaRPr>
          </a:p>
        </p:txBody>
      </p:sp>
      <p:sp>
        <p:nvSpPr>
          <p:cNvPr id="5" name="Footer Placeholder 4"/>
          <p:cNvSpPr>
            <a:spLocks noGrp="1"/>
          </p:cNvSpPr>
          <p:nvPr>
            <p:ph type="ftr" sz="quarter" idx="11"/>
          </p:nvPr>
        </p:nvSpPr>
        <p:spPr/>
        <p:txBody>
          <a:bodyPr/>
          <a:lstStyle/>
          <a:p>
            <a:endParaRPr lang="en-US">
              <a:solidFill>
                <a:srgbClr val="F8F8F8">
                  <a:shade val="50000"/>
                </a:srgbClr>
              </a:solidFill>
            </a:endParaRPr>
          </a:p>
        </p:txBody>
      </p:sp>
      <p:sp>
        <p:nvSpPr>
          <p:cNvPr id="6" name="Slide Number Placeholder 5"/>
          <p:cNvSpPr>
            <a:spLocks noGrp="1"/>
          </p:cNvSpPr>
          <p:nvPr>
            <p:ph type="sldNum" sz="quarter" idx="12"/>
          </p:nvPr>
        </p:nvSpPr>
        <p:spPr/>
        <p:txBody>
          <a:bodyPr/>
          <a:lstStyle/>
          <a:p>
            <a:fld id="{B30EB70A-B379-4C00-A51D-23559370D22B}" type="slidenum">
              <a:rPr lang="en-US" smtClean="0">
                <a:solidFill>
                  <a:srgbClr val="F8F8F8">
                    <a:shade val="50000"/>
                  </a:srgbClr>
                </a:solidFill>
              </a:rPr>
              <a:pPr/>
              <a:t>‹#›</a:t>
            </a:fld>
            <a:endParaRPr lang="en-US">
              <a:solidFill>
                <a:srgbClr val="F8F8F8">
                  <a:shade val="50000"/>
                </a:srgbClr>
              </a:solidFill>
            </a:endParaRPr>
          </a:p>
        </p:txBody>
      </p:sp>
    </p:spTree>
    <p:extLst>
      <p:ext uri="{BB962C8B-B14F-4D97-AF65-F5344CB8AC3E}">
        <p14:creationId xmlns:p14="http://schemas.microsoft.com/office/powerpoint/2010/main" val="374134694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467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D9D28F-BBA2-45FA-9A0A-AB5EE3D7C3E1}" type="datetimeFigureOut">
              <a:rPr lang="en-US" smtClean="0">
                <a:solidFill>
                  <a:srgbClr val="F8F8F8">
                    <a:shade val="50000"/>
                  </a:srgbClr>
                </a:solidFill>
              </a:rPr>
              <a:pPr/>
              <a:t>7/9/2018</a:t>
            </a:fld>
            <a:endParaRPr lang="en-US">
              <a:solidFill>
                <a:srgbClr val="F8F8F8">
                  <a:shade val="50000"/>
                </a:srgbClr>
              </a:solidFill>
            </a:endParaRPr>
          </a:p>
        </p:txBody>
      </p:sp>
      <p:sp>
        <p:nvSpPr>
          <p:cNvPr id="6" name="Footer Placeholder 5"/>
          <p:cNvSpPr>
            <a:spLocks noGrp="1"/>
          </p:cNvSpPr>
          <p:nvPr>
            <p:ph type="ftr" sz="quarter" idx="11"/>
          </p:nvPr>
        </p:nvSpPr>
        <p:spPr/>
        <p:txBody>
          <a:bodyPr/>
          <a:lstStyle/>
          <a:p>
            <a:endParaRPr lang="en-US">
              <a:solidFill>
                <a:srgbClr val="F8F8F8">
                  <a:shade val="50000"/>
                </a:srgbClr>
              </a:solidFill>
            </a:endParaRPr>
          </a:p>
        </p:txBody>
      </p:sp>
      <p:sp>
        <p:nvSpPr>
          <p:cNvPr id="7" name="Slide Number Placeholder 6"/>
          <p:cNvSpPr>
            <a:spLocks noGrp="1"/>
          </p:cNvSpPr>
          <p:nvPr>
            <p:ph type="sldNum" sz="quarter" idx="12"/>
          </p:nvPr>
        </p:nvSpPr>
        <p:spPr/>
        <p:txBody>
          <a:bodyPr/>
          <a:lstStyle/>
          <a:p>
            <a:fld id="{B30EB70A-B379-4C00-A51D-23559370D22B}" type="slidenum">
              <a:rPr lang="en-US" smtClean="0">
                <a:solidFill>
                  <a:srgbClr val="F8F8F8">
                    <a:shade val="50000"/>
                  </a:srgbClr>
                </a:solidFill>
              </a:rPr>
              <a:pPr/>
              <a:t>‹#›</a:t>
            </a:fld>
            <a:endParaRPr lang="en-US">
              <a:solidFill>
                <a:srgbClr val="F8F8F8">
                  <a:shade val="50000"/>
                </a:srgbClr>
              </a:solidFill>
            </a:endParaRPr>
          </a:p>
        </p:txBody>
      </p:sp>
    </p:spTree>
    <p:extLst>
      <p:ext uri="{BB962C8B-B14F-4D97-AF65-F5344CB8AC3E}">
        <p14:creationId xmlns:p14="http://schemas.microsoft.com/office/powerpoint/2010/main" val="4081845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4114800"/>
            <a:ext cx="4040188"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4114800"/>
            <a:ext cx="4041775"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137685"/>
            <a:ext cx="4040188"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137685"/>
            <a:ext cx="4041775"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BD9D28F-BBA2-45FA-9A0A-AB5EE3D7C3E1}" type="datetimeFigureOut">
              <a:rPr lang="en-US" smtClean="0">
                <a:solidFill>
                  <a:srgbClr val="F8F8F8">
                    <a:shade val="50000"/>
                  </a:srgbClr>
                </a:solidFill>
              </a:rPr>
              <a:pPr/>
              <a:t>7/9/2018</a:t>
            </a:fld>
            <a:endParaRPr lang="en-US">
              <a:solidFill>
                <a:srgbClr val="F8F8F8">
                  <a:shade val="50000"/>
                </a:srgbClr>
              </a:solidFill>
            </a:endParaRPr>
          </a:p>
        </p:txBody>
      </p:sp>
      <p:sp>
        <p:nvSpPr>
          <p:cNvPr id="8" name="Footer Placeholder 7"/>
          <p:cNvSpPr>
            <a:spLocks noGrp="1"/>
          </p:cNvSpPr>
          <p:nvPr>
            <p:ph type="ftr" sz="quarter" idx="11"/>
          </p:nvPr>
        </p:nvSpPr>
        <p:spPr/>
        <p:txBody>
          <a:bodyPr/>
          <a:lstStyle/>
          <a:p>
            <a:endParaRPr lang="en-US">
              <a:solidFill>
                <a:srgbClr val="F8F8F8">
                  <a:shade val="50000"/>
                </a:srgbClr>
              </a:solidFill>
            </a:endParaRPr>
          </a:p>
        </p:txBody>
      </p:sp>
      <p:sp>
        <p:nvSpPr>
          <p:cNvPr id="9" name="Slide Number Placeholder 8"/>
          <p:cNvSpPr>
            <a:spLocks noGrp="1"/>
          </p:cNvSpPr>
          <p:nvPr>
            <p:ph type="sldNum" sz="quarter" idx="12"/>
          </p:nvPr>
        </p:nvSpPr>
        <p:spPr/>
        <p:txBody>
          <a:bodyPr/>
          <a:lstStyle/>
          <a:p>
            <a:fld id="{B30EB70A-B379-4C00-A51D-23559370D22B}" type="slidenum">
              <a:rPr lang="en-US" smtClean="0">
                <a:solidFill>
                  <a:srgbClr val="F8F8F8">
                    <a:shade val="50000"/>
                  </a:srgbClr>
                </a:solidFill>
              </a:rPr>
              <a:pPr/>
              <a:t>‹#›</a:t>
            </a:fld>
            <a:endParaRPr lang="en-US">
              <a:solidFill>
                <a:srgbClr val="F8F8F8">
                  <a:shade val="50000"/>
                </a:srgbClr>
              </a:solidFill>
            </a:endParaRPr>
          </a:p>
        </p:txBody>
      </p:sp>
    </p:spTree>
    <p:extLst>
      <p:ext uri="{BB962C8B-B14F-4D97-AF65-F5344CB8AC3E}">
        <p14:creationId xmlns:p14="http://schemas.microsoft.com/office/powerpoint/2010/main" val="714088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7470648" cy="85725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BD9D28F-BBA2-45FA-9A0A-AB5EE3D7C3E1}" type="datetimeFigureOut">
              <a:rPr lang="en-US" smtClean="0">
                <a:solidFill>
                  <a:srgbClr val="F8F8F8">
                    <a:shade val="50000"/>
                  </a:srgbClr>
                </a:solidFill>
              </a:rPr>
              <a:pPr/>
              <a:t>7/9/2018</a:t>
            </a:fld>
            <a:endParaRPr lang="en-US">
              <a:solidFill>
                <a:srgbClr val="F8F8F8">
                  <a:shade val="50000"/>
                </a:srgbClr>
              </a:solidFill>
            </a:endParaRPr>
          </a:p>
        </p:txBody>
      </p:sp>
      <p:sp>
        <p:nvSpPr>
          <p:cNvPr id="8" name="Slide Number Placeholder 7"/>
          <p:cNvSpPr>
            <a:spLocks noGrp="1"/>
          </p:cNvSpPr>
          <p:nvPr>
            <p:ph type="sldNum" sz="quarter" idx="11"/>
          </p:nvPr>
        </p:nvSpPr>
        <p:spPr/>
        <p:txBody>
          <a:bodyPr/>
          <a:lstStyle/>
          <a:p>
            <a:fld id="{B30EB70A-B379-4C00-A51D-23559370D22B}" type="slidenum">
              <a:rPr lang="en-US" smtClean="0">
                <a:solidFill>
                  <a:srgbClr val="F8F8F8">
                    <a:shade val="50000"/>
                  </a:srgbClr>
                </a:solidFill>
              </a:rPr>
              <a:pPr/>
              <a:t>‹#›</a:t>
            </a:fld>
            <a:endParaRPr lang="en-US">
              <a:solidFill>
                <a:srgbClr val="F8F8F8">
                  <a:shade val="50000"/>
                </a:srgbClr>
              </a:solidFill>
            </a:endParaRPr>
          </a:p>
        </p:txBody>
      </p:sp>
      <p:sp>
        <p:nvSpPr>
          <p:cNvPr id="9" name="Footer Placeholder 8"/>
          <p:cNvSpPr>
            <a:spLocks noGrp="1"/>
          </p:cNvSpPr>
          <p:nvPr>
            <p:ph type="ftr" sz="quarter" idx="12"/>
          </p:nvPr>
        </p:nvSpPr>
        <p:spPr/>
        <p:txBody>
          <a:bodyPr/>
          <a:lstStyle/>
          <a:p>
            <a:endParaRPr lang="en-US">
              <a:solidFill>
                <a:srgbClr val="F8F8F8">
                  <a:shade val="50000"/>
                </a:srgbClr>
              </a:solidFill>
            </a:endParaRPr>
          </a:p>
        </p:txBody>
      </p:sp>
    </p:spTree>
    <p:extLst>
      <p:ext uri="{BB962C8B-B14F-4D97-AF65-F5344CB8AC3E}">
        <p14:creationId xmlns:p14="http://schemas.microsoft.com/office/powerpoint/2010/main" val="3201809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D9D28F-BBA2-45FA-9A0A-AB5EE3D7C3E1}" type="datetimeFigureOut">
              <a:rPr lang="en-US" smtClean="0">
                <a:solidFill>
                  <a:srgbClr val="F8F8F8">
                    <a:shade val="50000"/>
                  </a:srgbClr>
                </a:solidFill>
              </a:rPr>
              <a:pPr/>
              <a:t>7/9/2018</a:t>
            </a:fld>
            <a:endParaRPr lang="en-US">
              <a:solidFill>
                <a:srgbClr val="F8F8F8">
                  <a:shade val="50000"/>
                </a:srgbClr>
              </a:solidFill>
            </a:endParaRPr>
          </a:p>
        </p:txBody>
      </p:sp>
      <p:sp>
        <p:nvSpPr>
          <p:cNvPr id="3" name="Footer Placeholder 2"/>
          <p:cNvSpPr>
            <a:spLocks noGrp="1"/>
          </p:cNvSpPr>
          <p:nvPr>
            <p:ph type="ftr" sz="quarter" idx="11"/>
          </p:nvPr>
        </p:nvSpPr>
        <p:spPr/>
        <p:txBody>
          <a:bodyPr/>
          <a:lstStyle/>
          <a:p>
            <a:endParaRPr lang="en-US">
              <a:solidFill>
                <a:srgbClr val="F8F8F8">
                  <a:shade val="50000"/>
                </a:srgbClr>
              </a:solidFill>
            </a:endParaRPr>
          </a:p>
        </p:txBody>
      </p:sp>
      <p:sp>
        <p:nvSpPr>
          <p:cNvPr id="4" name="Slide Number Placeholder 3"/>
          <p:cNvSpPr>
            <a:spLocks noGrp="1"/>
          </p:cNvSpPr>
          <p:nvPr>
            <p:ph type="sldNum" sz="quarter" idx="12"/>
          </p:nvPr>
        </p:nvSpPr>
        <p:spPr/>
        <p:txBody>
          <a:bodyPr/>
          <a:lstStyle/>
          <a:p>
            <a:fld id="{B30EB70A-B379-4C00-A51D-23559370D22B}" type="slidenum">
              <a:rPr lang="en-US" smtClean="0">
                <a:solidFill>
                  <a:srgbClr val="F8F8F8">
                    <a:shade val="50000"/>
                  </a:srgbClr>
                </a:solidFill>
              </a:rPr>
              <a:pPr/>
              <a:t>‹#›</a:t>
            </a:fld>
            <a:endParaRPr lang="en-US">
              <a:solidFill>
                <a:srgbClr val="F8F8F8">
                  <a:shade val="50000"/>
                </a:srgbClr>
              </a:solidFill>
            </a:endParaRPr>
          </a:p>
        </p:txBody>
      </p:sp>
    </p:spTree>
    <p:extLst>
      <p:ext uri="{BB962C8B-B14F-4D97-AF65-F5344CB8AC3E}">
        <p14:creationId xmlns:p14="http://schemas.microsoft.com/office/powerpoint/2010/main" val="750358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BD9D28F-BBA2-45FA-9A0A-AB5EE3D7C3E1}"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EB70A-B379-4C00-A51D-23559370D22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9146"/>
            <a:ext cx="3200400" cy="547688"/>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D9D28F-BBA2-45FA-9A0A-AB5EE3D7C3E1}" type="datetimeFigureOut">
              <a:rPr lang="en-US" smtClean="0">
                <a:solidFill>
                  <a:srgbClr val="F8F8F8">
                    <a:shade val="50000"/>
                  </a:srgbClr>
                </a:solidFill>
              </a:rPr>
              <a:pPr/>
              <a:t>7/9/2018</a:t>
            </a:fld>
            <a:endParaRPr lang="en-US">
              <a:solidFill>
                <a:srgbClr val="F8F8F8">
                  <a:shade val="50000"/>
                </a:srgbClr>
              </a:solidFill>
            </a:endParaRPr>
          </a:p>
        </p:txBody>
      </p:sp>
      <p:sp>
        <p:nvSpPr>
          <p:cNvPr id="6" name="Footer Placeholder 5"/>
          <p:cNvSpPr>
            <a:spLocks noGrp="1"/>
          </p:cNvSpPr>
          <p:nvPr>
            <p:ph type="ftr" sz="quarter" idx="11"/>
          </p:nvPr>
        </p:nvSpPr>
        <p:spPr/>
        <p:txBody>
          <a:bodyPr/>
          <a:lstStyle/>
          <a:p>
            <a:endParaRPr lang="en-US">
              <a:solidFill>
                <a:srgbClr val="F8F8F8">
                  <a:shade val="50000"/>
                </a:srgbClr>
              </a:solidFill>
            </a:endParaRPr>
          </a:p>
        </p:txBody>
      </p:sp>
      <p:sp>
        <p:nvSpPr>
          <p:cNvPr id="7" name="Slide Number Placeholder 6"/>
          <p:cNvSpPr>
            <a:spLocks noGrp="1"/>
          </p:cNvSpPr>
          <p:nvPr>
            <p:ph type="sldNum" sz="quarter" idx="12"/>
          </p:nvPr>
        </p:nvSpPr>
        <p:spPr>
          <a:xfrm>
            <a:off x="8156448" y="4816548"/>
            <a:ext cx="762000" cy="273844"/>
          </a:xfrm>
        </p:spPr>
        <p:txBody>
          <a:bodyPr/>
          <a:lstStyle/>
          <a:p>
            <a:fld id="{B30EB70A-B379-4C00-A51D-23559370D22B}" type="slidenum">
              <a:rPr lang="en-US" smtClean="0">
                <a:solidFill>
                  <a:srgbClr val="F8F8F8">
                    <a:shade val="50000"/>
                  </a:srgbClr>
                </a:solidFill>
              </a:rPr>
              <a:pPr/>
              <a:t>‹#›</a:t>
            </a:fld>
            <a:endParaRPr lang="en-US">
              <a:solidFill>
                <a:srgbClr val="F8F8F8">
                  <a:shade val="50000"/>
                </a:srgbClr>
              </a:solidFill>
            </a:endParaRPr>
          </a:p>
        </p:txBody>
      </p:sp>
    </p:spTree>
    <p:extLst>
      <p:ext uri="{BB962C8B-B14F-4D97-AF65-F5344CB8AC3E}">
        <p14:creationId xmlns:p14="http://schemas.microsoft.com/office/powerpoint/2010/main" val="1713880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4816548"/>
            <a:ext cx="2133600" cy="273844"/>
          </a:xfrm>
        </p:spPr>
        <p:txBody>
          <a:bodyPr/>
          <a:lstStyle/>
          <a:p>
            <a:fld id="{1BD9D28F-BBA2-45FA-9A0A-AB5EE3D7C3E1}" type="datetimeFigureOut">
              <a:rPr lang="en-US" smtClean="0">
                <a:solidFill>
                  <a:srgbClr val="F8F8F8">
                    <a:shade val="50000"/>
                  </a:srgbClr>
                </a:solidFill>
              </a:rPr>
              <a:pPr/>
              <a:t>7/9/2018</a:t>
            </a:fld>
            <a:endParaRPr lang="en-US">
              <a:solidFill>
                <a:srgbClr val="F8F8F8">
                  <a:shade val="50000"/>
                </a:srgbClr>
              </a:solidFill>
            </a:endParaRPr>
          </a:p>
        </p:txBody>
      </p:sp>
      <p:sp>
        <p:nvSpPr>
          <p:cNvPr id="6" name="Footer Placeholder 5"/>
          <p:cNvSpPr>
            <a:spLocks noGrp="1"/>
          </p:cNvSpPr>
          <p:nvPr>
            <p:ph type="ftr" sz="quarter" idx="11"/>
          </p:nvPr>
        </p:nvSpPr>
        <p:spPr/>
        <p:txBody>
          <a:bodyPr/>
          <a:lstStyle/>
          <a:p>
            <a:endParaRPr lang="en-US">
              <a:solidFill>
                <a:srgbClr val="F8F8F8">
                  <a:shade val="50000"/>
                </a:srgbClr>
              </a:solidFill>
            </a:endParaRPr>
          </a:p>
        </p:txBody>
      </p:sp>
      <p:sp>
        <p:nvSpPr>
          <p:cNvPr id="7" name="Slide Number Placeholder 6"/>
          <p:cNvSpPr>
            <a:spLocks noGrp="1"/>
          </p:cNvSpPr>
          <p:nvPr>
            <p:ph type="sldNum" sz="quarter" idx="12"/>
          </p:nvPr>
        </p:nvSpPr>
        <p:spPr/>
        <p:txBody>
          <a:bodyPr/>
          <a:lstStyle/>
          <a:p>
            <a:fld id="{B30EB70A-B379-4C00-A51D-23559370D22B}" type="slidenum">
              <a:rPr lang="en-US" smtClean="0">
                <a:solidFill>
                  <a:srgbClr val="F8F8F8">
                    <a:shade val="50000"/>
                  </a:srgbClr>
                </a:solidFill>
              </a:rPr>
              <a:pPr/>
              <a:t>‹#›</a:t>
            </a:fld>
            <a:endParaRPr lang="en-US">
              <a:solidFill>
                <a:srgbClr val="F8F8F8">
                  <a:shade val="50000"/>
                </a:srgbClr>
              </a:solidFill>
            </a:endParaRPr>
          </a:p>
        </p:txBody>
      </p:sp>
    </p:spTree>
    <p:extLst>
      <p:ext uri="{BB962C8B-B14F-4D97-AF65-F5344CB8AC3E}">
        <p14:creationId xmlns:p14="http://schemas.microsoft.com/office/powerpoint/2010/main" val="25575600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D9D28F-BBA2-45FA-9A0A-AB5EE3D7C3E1}" type="datetimeFigureOut">
              <a:rPr lang="en-US" smtClean="0">
                <a:solidFill>
                  <a:srgbClr val="F8F8F8">
                    <a:shade val="50000"/>
                  </a:srgbClr>
                </a:solidFill>
              </a:rPr>
              <a:pPr/>
              <a:t>7/9/2018</a:t>
            </a:fld>
            <a:endParaRPr lang="en-US">
              <a:solidFill>
                <a:srgbClr val="F8F8F8">
                  <a:shade val="50000"/>
                </a:srgbClr>
              </a:solidFill>
            </a:endParaRPr>
          </a:p>
        </p:txBody>
      </p:sp>
      <p:sp>
        <p:nvSpPr>
          <p:cNvPr id="5" name="Footer Placeholder 4"/>
          <p:cNvSpPr>
            <a:spLocks noGrp="1"/>
          </p:cNvSpPr>
          <p:nvPr>
            <p:ph type="ftr" sz="quarter" idx="11"/>
          </p:nvPr>
        </p:nvSpPr>
        <p:spPr/>
        <p:txBody>
          <a:bodyPr/>
          <a:lstStyle/>
          <a:p>
            <a:endParaRPr lang="en-US">
              <a:solidFill>
                <a:srgbClr val="F8F8F8">
                  <a:shade val="50000"/>
                </a:srgbClr>
              </a:solidFill>
            </a:endParaRPr>
          </a:p>
        </p:txBody>
      </p:sp>
      <p:sp>
        <p:nvSpPr>
          <p:cNvPr id="6" name="Slide Number Placeholder 5"/>
          <p:cNvSpPr>
            <a:spLocks noGrp="1"/>
          </p:cNvSpPr>
          <p:nvPr>
            <p:ph type="sldNum" sz="quarter" idx="12"/>
          </p:nvPr>
        </p:nvSpPr>
        <p:spPr/>
        <p:txBody>
          <a:bodyPr/>
          <a:lstStyle/>
          <a:p>
            <a:fld id="{B30EB70A-B379-4C00-A51D-23559370D22B}" type="slidenum">
              <a:rPr lang="en-US" smtClean="0">
                <a:solidFill>
                  <a:srgbClr val="F8F8F8">
                    <a:shade val="50000"/>
                  </a:srgbClr>
                </a:solidFill>
              </a:rPr>
              <a:pPr/>
              <a:t>‹#›</a:t>
            </a:fld>
            <a:endParaRPr lang="en-US">
              <a:solidFill>
                <a:srgbClr val="F8F8F8">
                  <a:shade val="50000"/>
                </a:srgbClr>
              </a:solidFill>
            </a:endParaRPr>
          </a:p>
        </p:txBody>
      </p:sp>
    </p:spTree>
    <p:extLst>
      <p:ext uri="{BB962C8B-B14F-4D97-AF65-F5344CB8AC3E}">
        <p14:creationId xmlns:p14="http://schemas.microsoft.com/office/powerpoint/2010/main" val="2503393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D9D28F-BBA2-45FA-9A0A-AB5EE3D7C3E1}" type="datetimeFigureOut">
              <a:rPr lang="en-US" smtClean="0">
                <a:solidFill>
                  <a:srgbClr val="F8F8F8">
                    <a:shade val="50000"/>
                  </a:srgbClr>
                </a:solidFill>
              </a:rPr>
              <a:pPr/>
              <a:t>7/9/2018</a:t>
            </a:fld>
            <a:endParaRPr lang="en-US">
              <a:solidFill>
                <a:srgbClr val="F8F8F8">
                  <a:shade val="50000"/>
                </a:srgbClr>
              </a:solidFill>
            </a:endParaRPr>
          </a:p>
        </p:txBody>
      </p:sp>
      <p:sp>
        <p:nvSpPr>
          <p:cNvPr id="5" name="Footer Placeholder 4"/>
          <p:cNvSpPr>
            <a:spLocks noGrp="1"/>
          </p:cNvSpPr>
          <p:nvPr>
            <p:ph type="ftr" sz="quarter" idx="11"/>
          </p:nvPr>
        </p:nvSpPr>
        <p:spPr/>
        <p:txBody>
          <a:bodyPr/>
          <a:lstStyle/>
          <a:p>
            <a:endParaRPr lang="en-US">
              <a:solidFill>
                <a:srgbClr val="F8F8F8">
                  <a:shade val="50000"/>
                </a:srgbClr>
              </a:solidFill>
            </a:endParaRPr>
          </a:p>
        </p:txBody>
      </p:sp>
      <p:sp>
        <p:nvSpPr>
          <p:cNvPr id="6" name="Slide Number Placeholder 5"/>
          <p:cNvSpPr>
            <a:spLocks noGrp="1"/>
          </p:cNvSpPr>
          <p:nvPr>
            <p:ph type="sldNum" sz="quarter" idx="12"/>
          </p:nvPr>
        </p:nvSpPr>
        <p:spPr/>
        <p:txBody>
          <a:bodyPr/>
          <a:lstStyle/>
          <a:p>
            <a:fld id="{B30EB70A-B379-4C00-A51D-23559370D22B}" type="slidenum">
              <a:rPr lang="en-US" smtClean="0">
                <a:solidFill>
                  <a:srgbClr val="F8F8F8">
                    <a:shade val="50000"/>
                  </a:srgbClr>
                </a:solidFill>
              </a:rPr>
              <a:pPr/>
              <a:t>‹#›</a:t>
            </a:fld>
            <a:endParaRPr lang="en-US">
              <a:solidFill>
                <a:srgbClr val="F8F8F8">
                  <a:shade val="50000"/>
                </a:srgbClr>
              </a:solidFill>
            </a:endParaRPr>
          </a:p>
        </p:txBody>
      </p:sp>
    </p:spTree>
    <p:extLst>
      <p:ext uri="{BB962C8B-B14F-4D97-AF65-F5344CB8AC3E}">
        <p14:creationId xmlns:p14="http://schemas.microsoft.com/office/powerpoint/2010/main" val="1389499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467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D9D28F-BBA2-45FA-9A0A-AB5EE3D7C3E1}" type="datetimeFigureOut">
              <a:rPr lang="en-US" smtClean="0"/>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0EB70A-B379-4C00-A51D-23559370D2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4114800"/>
            <a:ext cx="4040188"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4114800"/>
            <a:ext cx="4041775"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137685"/>
            <a:ext cx="4040188"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137685"/>
            <a:ext cx="4041775"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BD9D28F-BBA2-45FA-9A0A-AB5EE3D7C3E1}" type="datetimeFigureOut">
              <a:rPr lang="en-US" smtClean="0"/>
              <a:t>7/9/2018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0EB70A-B379-4C00-A51D-23559370D2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7470648" cy="85725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BD9D28F-BBA2-45FA-9A0A-AB5EE3D7C3E1}" type="datetimeFigureOut">
              <a:rPr lang="en-US" smtClean="0"/>
              <a:t>7/9/2018</a:t>
            </a:fld>
            <a:endParaRPr lang="en-US"/>
          </a:p>
        </p:txBody>
      </p:sp>
      <p:sp>
        <p:nvSpPr>
          <p:cNvPr id="8" name="Slide Number Placeholder 7"/>
          <p:cNvSpPr>
            <a:spLocks noGrp="1"/>
          </p:cNvSpPr>
          <p:nvPr>
            <p:ph type="sldNum" sz="quarter" idx="11"/>
          </p:nvPr>
        </p:nvSpPr>
        <p:spPr/>
        <p:txBody>
          <a:bodyPr/>
          <a:lstStyle/>
          <a:p>
            <a:fld id="{B30EB70A-B379-4C00-A51D-23559370D22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D9D28F-BBA2-45FA-9A0A-AB5EE3D7C3E1}" type="datetimeFigureOut">
              <a:rPr lang="en-US" smtClean="0"/>
              <a:t>7/9/2018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0EB70A-B379-4C00-A51D-23559370D2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9146"/>
            <a:ext cx="3200400" cy="547688"/>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D9D28F-BBA2-45FA-9A0A-AB5EE3D7C3E1}" type="datetimeFigureOut">
              <a:rPr lang="en-US" smtClean="0"/>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4816548"/>
            <a:ext cx="762000" cy="273844"/>
          </a:xfrm>
        </p:spPr>
        <p:txBody>
          <a:bodyPr/>
          <a:lstStyle/>
          <a:p>
            <a:fld id="{B30EB70A-B379-4C00-A51D-23559370D2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4816548"/>
            <a:ext cx="2133600" cy="273844"/>
          </a:xfrm>
        </p:spPr>
        <p:txBody>
          <a:bodyPr/>
          <a:lstStyle/>
          <a:p>
            <a:fld id="{1BD9D28F-BBA2-45FA-9A0A-AB5EE3D7C3E1}" type="datetimeFigureOut">
              <a:rPr lang="en-US" smtClean="0"/>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0EB70A-B379-4C00-A51D-23559370D2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05979"/>
            <a:ext cx="7467600" cy="85725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200151"/>
            <a:ext cx="7467600" cy="339447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816548"/>
            <a:ext cx="2133600" cy="273844"/>
          </a:xfrm>
          <a:prstGeom prst="rect">
            <a:avLst/>
          </a:prstGeom>
        </p:spPr>
        <p:txBody>
          <a:bodyPr vert="horz" bIns="0" anchor="b"/>
          <a:lstStyle>
            <a:lvl1pPr algn="l" eaLnBrk="1" latinLnBrk="0" hangingPunct="1">
              <a:defRPr kumimoji="0" sz="1000">
                <a:solidFill>
                  <a:schemeClr val="tx2">
                    <a:shade val="50000"/>
                  </a:schemeClr>
                </a:solidFill>
              </a:defRPr>
            </a:lvl1pPr>
          </a:lstStyle>
          <a:p>
            <a:fld id="{1BD9D28F-BBA2-45FA-9A0A-AB5EE3D7C3E1}" type="datetimeFigureOut">
              <a:rPr lang="en-US" smtClean="0"/>
              <a:t>7/9/2018</a:t>
            </a:fld>
            <a:endParaRPr lang="en-US"/>
          </a:p>
        </p:txBody>
      </p:sp>
      <p:sp>
        <p:nvSpPr>
          <p:cNvPr id="22" name="Footer Placeholder 21"/>
          <p:cNvSpPr>
            <a:spLocks noGrp="1"/>
          </p:cNvSpPr>
          <p:nvPr>
            <p:ph type="ftr" sz="quarter" idx="3"/>
          </p:nvPr>
        </p:nvSpPr>
        <p:spPr>
          <a:xfrm>
            <a:off x="3124200" y="4816548"/>
            <a:ext cx="2895600" cy="273844"/>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4816548"/>
            <a:ext cx="762000" cy="273844"/>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30EB70A-B379-4C00-A51D-23559370D22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7A12912-0574-B741-A873-32DBDEC173EE}"/>
              </a:ext>
            </a:extLst>
          </p:cNvPr>
          <p:cNvSpPr>
            <a:spLocks noGrp="1"/>
          </p:cNvSpPr>
          <p:nvPr>
            <p:ph type="title"/>
          </p:nvPr>
        </p:nvSpPr>
        <p:spPr>
          <a:xfrm>
            <a:off x="628650" y="273844"/>
            <a:ext cx="7886700" cy="994172"/>
          </a:xfrm>
          <a:prstGeom prst="rect">
            <a:avLst/>
          </a:prstGeom>
        </p:spPr>
        <p:txBody>
          <a:bodyPr vert="horz" lIns="68579" tIns="34289" rIns="68579" bIns="3428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0C739D7-A252-2549-8781-6E5B188EAA43}"/>
              </a:ext>
            </a:extLst>
          </p:cNvPr>
          <p:cNvSpPr>
            <a:spLocks noGrp="1"/>
          </p:cNvSpPr>
          <p:nvPr>
            <p:ph type="body" idx="1"/>
          </p:nvPr>
        </p:nvSpPr>
        <p:spPr>
          <a:xfrm>
            <a:off x="628650" y="1369219"/>
            <a:ext cx="7886700" cy="3263504"/>
          </a:xfrm>
          <a:prstGeom prst="rect">
            <a:avLst/>
          </a:prstGeom>
        </p:spPr>
        <p:txBody>
          <a:bodyPr vert="horz" lIns="68579" tIns="34289" rIns="68579" bIns="3428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0D7F893-AD19-514A-A0DD-09744A586E03}"/>
              </a:ext>
            </a:extLst>
          </p:cNvPr>
          <p:cNvSpPr>
            <a:spLocks noGrp="1"/>
          </p:cNvSpPr>
          <p:nvPr>
            <p:ph type="dt" sz="half" idx="2"/>
          </p:nvPr>
        </p:nvSpPr>
        <p:spPr>
          <a:xfrm>
            <a:off x="628650" y="4767264"/>
            <a:ext cx="2057400" cy="273844"/>
          </a:xfrm>
          <a:prstGeom prst="rect">
            <a:avLst/>
          </a:prstGeom>
        </p:spPr>
        <p:txBody>
          <a:bodyPr vert="horz" lIns="68579" tIns="34289" rIns="68579" bIns="34289" rtlCol="0" anchor="ctr"/>
          <a:lstStyle>
            <a:lvl1pPr algn="l">
              <a:defRPr sz="900">
                <a:solidFill>
                  <a:schemeClr val="tx1">
                    <a:tint val="75000"/>
                  </a:schemeClr>
                </a:solidFill>
              </a:defRPr>
            </a:lvl1pPr>
          </a:lstStyle>
          <a:p>
            <a:pPr defTabSz="685783"/>
            <a:fld id="{1286B65A-6A9A-E343-AD85-8CA88A3E13C1}" type="datetimeFigureOut">
              <a:rPr lang="en-US" smtClean="0">
                <a:solidFill>
                  <a:prstClr val="black">
                    <a:tint val="75000"/>
                  </a:prstClr>
                </a:solidFill>
              </a:rPr>
              <a:pPr defTabSz="685783"/>
              <a:t>7/9/2018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3B8AA49-8394-DA41-93FB-014B89115890}"/>
              </a:ext>
            </a:extLst>
          </p:cNvPr>
          <p:cNvSpPr>
            <a:spLocks noGrp="1"/>
          </p:cNvSpPr>
          <p:nvPr>
            <p:ph type="ftr" sz="quarter" idx="3"/>
          </p:nvPr>
        </p:nvSpPr>
        <p:spPr>
          <a:xfrm>
            <a:off x="3028950" y="4767264"/>
            <a:ext cx="3086100" cy="273844"/>
          </a:xfrm>
          <a:prstGeom prst="rect">
            <a:avLst/>
          </a:prstGeom>
        </p:spPr>
        <p:txBody>
          <a:bodyPr vert="horz" lIns="68579" tIns="34289" rIns="68579" bIns="34289" rtlCol="0" anchor="ctr"/>
          <a:lstStyle>
            <a:lvl1pPr algn="ctr">
              <a:defRPr sz="900">
                <a:solidFill>
                  <a:schemeClr val="tx1">
                    <a:tint val="75000"/>
                  </a:schemeClr>
                </a:solidFill>
              </a:defRPr>
            </a:lvl1pPr>
          </a:lstStyle>
          <a:p>
            <a:pPr defTabSz="685783"/>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6C37FFB-89D6-0E43-8D10-1329CEA39EF5}"/>
              </a:ext>
            </a:extLst>
          </p:cNvPr>
          <p:cNvSpPr>
            <a:spLocks noGrp="1"/>
          </p:cNvSpPr>
          <p:nvPr>
            <p:ph type="sldNum" sz="quarter" idx="4"/>
          </p:nvPr>
        </p:nvSpPr>
        <p:spPr>
          <a:xfrm>
            <a:off x="6457950" y="4767264"/>
            <a:ext cx="2057400" cy="273844"/>
          </a:xfrm>
          <a:prstGeom prst="rect">
            <a:avLst/>
          </a:prstGeom>
        </p:spPr>
        <p:txBody>
          <a:bodyPr vert="horz" lIns="68579" tIns="34289" rIns="68579" bIns="34289" rtlCol="0" anchor="ctr"/>
          <a:lstStyle>
            <a:lvl1pPr algn="r">
              <a:defRPr sz="900">
                <a:solidFill>
                  <a:schemeClr val="tx1">
                    <a:tint val="75000"/>
                  </a:schemeClr>
                </a:solidFill>
              </a:defRPr>
            </a:lvl1pPr>
          </a:lstStyle>
          <a:p>
            <a:pPr defTabSz="685783"/>
            <a:fld id="{A86ADD46-259C-3241-A919-ABBE9E534310}"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21532437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16" name="Freeform 15"/>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457200" y="205979"/>
            <a:ext cx="7467600" cy="85725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200151"/>
            <a:ext cx="7467600" cy="339447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816548"/>
            <a:ext cx="2133600" cy="273844"/>
          </a:xfrm>
          <a:prstGeom prst="rect">
            <a:avLst/>
          </a:prstGeom>
        </p:spPr>
        <p:txBody>
          <a:bodyPr vert="horz" bIns="0" anchor="b"/>
          <a:lstStyle>
            <a:lvl1pPr algn="l" eaLnBrk="1" latinLnBrk="0" hangingPunct="1">
              <a:defRPr kumimoji="0" sz="1000">
                <a:solidFill>
                  <a:schemeClr val="tx2">
                    <a:shade val="50000"/>
                  </a:schemeClr>
                </a:solidFill>
              </a:defRPr>
            </a:lvl1pPr>
          </a:lstStyle>
          <a:p>
            <a:fld id="{1BD9D28F-BBA2-45FA-9A0A-AB5EE3D7C3E1}" type="datetimeFigureOut">
              <a:rPr lang="en-US" smtClean="0">
                <a:solidFill>
                  <a:srgbClr val="F8F8F8">
                    <a:shade val="50000"/>
                  </a:srgbClr>
                </a:solidFill>
              </a:rPr>
              <a:pPr/>
              <a:t>7/9/2018</a:t>
            </a:fld>
            <a:endParaRPr lang="en-US">
              <a:solidFill>
                <a:srgbClr val="F8F8F8">
                  <a:shade val="50000"/>
                </a:srgbClr>
              </a:solidFill>
            </a:endParaRPr>
          </a:p>
        </p:txBody>
      </p:sp>
      <p:sp>
        <p:nvSpPr>
          <p:cNvPr id="22" name="Footer Placeholder 21"/>
          <p:cNvSpPr>
            <a:spLocks noGrp="1"/>
          </p:cNvSpPr>
          <p:nvPr>
            <p:ph type="ftr" sz="quarter" idx="3"/>
          </p:nvPr>
        </p:nvSpPr>
        <p:spPr>
          <a:xfrm>
            <a:off x="3124200" y="4816548"/>
            <a:ext cx="2895600" cy="273844"/>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solidFill>
                <a:srgbClr val="F8F8F8">
                  <a:shade val="50000"/>
                </a:srgbClr>
              </a:solidFill>
            </a:endParaRPr>
          </a:p>
        </p:txBody>
      </p:sp>
      <p:sp>
        <p:nvSpPr>
          <p:cNvPr id="18" name="Slide Number Placeholder 17"/>
          <p:cNvSpPr>
            <a:spLocks noGrp="1"/>
          </p:cNvSpPr>
          <p:nvPr>
            <p:ph type="sldNum" sz="quarter" idx="4"/>
          </p:nvPr>
        </p:nvSpPr>
        <p:spPr>
          <a:xfrm>
            <a:off x="8153400" y="4816548"/>
            <a:ext cx="762000" cy="273844"/>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30EB70A-B379-4C00-A51D-23559370D22B}" type="slidenum">
              <a:rPr lang="en-US" smtClean="0">
                <a:solidFill>
                  <a:srgbClr val="F8F8F8">
                    <a:shade val="50000"/>
                  </a:srgbClr>
                </a:solidFill>
              </a:rPr>
              <a:pPr/>
              <a:t>‹#›</a:t>
            </a:fld>
            <a:endParaRPr lang="en-US">
              <a:solidFill>
                <a:srgbClr val="F8F8F8">
                  <a:shade val="50000"/>
                </a:srgbClr>
              </a:solidFill>
            </a:endParaRPr>
          </a:p>
        </p:txBody>
      </p:sp>
    </p:spTree>
    <p:extLst>
      <p:ext uri="{BB962C8B-B14F-4D97-AF65-F5344CB8AC3E}">
        <p14:creationId xmlns:p14="http://schemas.microsoft.com/office/powerpoint/2010/main" val="68276983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16628204-467B-F34D-94CE-D1A30877B74E}"/>
              </a:ext>
            </a:extLst>
          </p:cNvPr>
          <p:cNvPicPr>
            <a:picLocks noChangeAspect="1"/>
          </p:cNvPicPr>
          <p:nvPr/>
        </p:nvPicPr>
        <p:blipFill rotWithShape="1">
          <a:blip r:embed="rId2"/>
          <a:srcRect l="21390" t="11389" r="23610" b="12500"/>
          <a:stretch/>
        </p:blipFill>
        <p:spPr>
          <a:xfrm>
            <a:off x="1549130" y="1123950"/>
            <a:ext cx="6424158" cy="2222501"/>
          </a:xfrm>
          <a:prstGeom prst="rect">
            <a:avLst/>
          </a:prstGeom>
        </p:spPr>
      </p:pic>
    </p:spTree>
    <p:extLst>
      <p:ext uri="{BB962C8B-B14F-4D97-AF65-F5344CB8AC3E}">
        <p14:creationId xmlns:p14="http://schemas.microsoft.com/office/powerpoint/2010/main" val="2023478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
        <p:nvSpPr>
          <p:cNvPr id="4" name="TextBox 3"/>
          <p:cNvSpPr txBox="1"/>
          <p:nvPr/>
        </p:nvSpPr>
        <p:spPr>
          <a:xfrm>
            <a:off x="152400" y="1276350"/>
            <a:ext cx="7886700" cy="1200329"/>
          </a:xfrm>
          <a:prstGeom prst="rect">
            <a:avLst/>
          </a:prstGeom>
          <a:noFill/>
        </p:spPr>
        <p:txBody>
          <a:bodyPr wrap="square" rtlCol="0">
            <a:spAutoFit/>
          </a:bodyPr>
          <a:lstStyle/>
          <a:p>
            <a:pPr algn="ctr"/>
            <a:r>
              <a:rPr lang="en-US" sz="7200" dirty="0" smtClean="0">
                <a:solidFill>
                  <a:srgbClr val="FF0000"/>
                </a:solidFill>
                <a:latin typeface="Facile Sans" pitchFamily="2" charset="0"/>
                <a:cs typeface="Estrangelo Edessa" panose="03080600000000000000" pitchFamily="66" charset="0"/>
              </a:rPr>
              <a:t>BE </a:t>
            </a:r>
            <a:r>
              <a:rPr lang="en-US" sz="7200" dirty="0" smtClean="0">
                <a:latin typeface="Facile Sans" pitchFamily="2" charset="0"/>
                <a:cs typeface="Estrangelo Edessa" panose="03080600000000000000" pitchFamily="66" charset="0"/>
              </a:rPr>
              <a:t>Aware</a:t>
            </a:r>
            <a:endParaRPr lang="en-US" sz="7200" dirty="0">
              <a:latin typeface="Facile Sans" pitchFamily="2" charset="0"/>
              <a:cs typeface="Estrangelo Edessa" panose="03080600000000000000" pitchFamily="66" charset="0"/>
            </a:endParaRPr>
          </a:p>
        </p:txBody>
      </p:sp>
      <p:cxnSp>
        <p:nvCxnSpPr>
          <p:cNvPr id="6" name="Straight Connector 5"/>
          <p:cNvCxnSpPr/>
          <p:nvPr/>
        </p:nvCxnSpPr>
        <p:spPr>
          <a:xfrm>
            <a:off x="685800" y="2343150"/>
            <a:ext cx="78105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229600" y="285750"/>
            <a:ext cx="533400" cy="1323439"/>
          </a:xfrm>
          <a:prstGeom prst="rect">
            <a:avLst/>
          </a:prstGeom>
          <a:noFill/>
        </p:spPr>
        <p:txBody>
          <a:bodyPr wrap="square" rtlCol="0">
            <a:spAutoFit/>
          </a:bodyPr>
          <a:lstStyle/>
          <a:p>
            <a:r>
              <a:rPr lang="en-US" sz="8000" dirty="0" smtClean="0">
                <a:solidFill>
                  <a:schemeClr val="bg2">
                    <a:lumMod val="50000"/>
                    <a:lumOff val="50000"/>
                  </a:schemeClr>
                </a:solidFill>
                <a:latin typeface="Avenir Next Medium" panose="020B0603020202020204" pitchFamily="34" charset="0"/>
              </a:rPr>
              <a:t>1</a:t>
            </a:r>
            <a:endParaRPr lang="en-US" sz="8000" dirty="0">
              <a:solidFill>
                <a:schemeClr val="bg2">
                  <a:lumMod val="50000"/>
                  <a:lumOff val="50000"/>
                </a:schemeClr>
              </a:solidFill>
              <a:latin typeface="Avenir Next Medium" panose="020B0603020202020204" pitchFamily="34" charset="0"/>
            </a:endParaRPr>
          </a:p>
        </p:txBody>
      </p:sp>
      <p:sp>
        <p:nvSpPr>
          <p:cNvPr id="3" name="TextBox 2"/>
          <p:cNvSpPr txBox="1"/>
          <p:nvPr/>
        </p:nvSpPr>
        <p:spPr>
          <a:xfrm>
            <a:off x="711289" y="2571750"/>
            <a:ext cx="6858000" cy="1661993"/>
          </a:xfrm>
          <a:prstGeom prst="rect">
            <a:avLst/>
          </a:prstGeom>
          <a:noFill/>
        </p:spPr>
        <p:txBody>
          <a:bodyPr wrap="square" rtlCol="0">
            <a:spAutoFit/>
          </a:bodyPr>
          <a:lstStyle/>
          <a:p>
            <a:r>
              <a:rPr lang="en-US" sz="2800" dirty="0" smtClean="0">
                <a:latin typeface="Avenir Next Medium" panose="020B0603020202020204" pitchFamily="34" charset="0"/>
              </a:rPr>
              <a:t>“</a:t>
            </a:r>
            <a:r>
              <a:rPr lang="en-US" sz="2800" dirty="0">
                <a:latin typeface="Avenir Next Medium" panose="020B0603020202020204" pitchFamily="34" charset="0"/>
              </a:rPr>
              <a:t>Then a despised Samaritan came along, </a:t>
            </a:r>
            <a:r>
              <a:rPr lang="en-US" sz="2800" dirty="0" smtClean="0">
                <a:latin typeface="Avenir Next Medium" panose="020B0603020202020204" pitchFamily="34" charset="0"/>
              </a:rPr>
              <a:t> and </a:t>
            </a:r>
            <a:r>
              <a:rPr lang="en-US" sz="2800" dirty="0">
                <a:latin typeface="Avenir Next Medium" panose="020B0603020202020204" pitchFamily="34" charset="0"/>
              </a:rPr>
              <a:t>when he saw the </a:t>
            </a:r>
            <a:r>
              <a:rPr lang="en-US" sz="2800" dirty="0" smtClean="0">
                <a:latin typeface="Avenir Next Medium" panose="020B0603020202020204" pitchFamily="34" charset="0"/>
              </a:rPr>
              <a:t>man…”</a:t>
            </a:r>
          </a:p>
          <a:p>
            <a:r>
              <a:rPr lang="en-US" sz="2800" dirty="0" smtClean="0">
                <a:latin typeface="Avenir Next Medium" panose="020B0603020202020204" pitchFamily="34" charset="0"/>
              </a:rPr>
              <a:t> </a:t>
            </a:r>
            <a:br>
              <a:rPr lang="en-US" sz="2800" dirty="0" smtClean="0">
                <a:latin typeface="Avenir Next Medium" panose="020B0603020202020204" pitchFamily="34" charset="0"/>
              </a:rPr>
            </a:br>
            <a:r>
              <a:rPr lang="en-US" dirty="0" smtClean="0">
                <a:latin typeface="Avenir Next Medium" panose="020B0603020202020204" pitchFamily="34" charset="0"/>
              </a:rPr>
              <a:t>Luke 10:33</a:t>
            </a:r>
            <a:endParaRPr lang="en-US" sz="2000" dirty="0">
              <a:latin typeface="Avenir Next Medium" panose="020B0603020202020204" pitchFamily="34" charset="0"/>
            </a:endParaRPr>
          </a:p>
        </p:txBody>
      </p:sp>
    </p:spTree>
    <p:extLst>
      <p:ext uri="{BB962C8B-B14F-4D97-AF65-F5344CB8AC3E}">
        <p14:creationId xmlns:p14="http://schemas.microsoft.com/office/powerpoint/2010/main" val="2441642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146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
        <p:nvSpPr>
          <p:cNvPr id="4" name="TextBox 3"/>
          <p:cNvSpPr txBox="1"/>
          <p:nvPr/>
        </p:nvSpPr>
        <p:spPr>
          <a:xfrm>
            <a:off x="304800" y="1352550"/>
            <a:ext cx="7620000" cy="1015663"/>
          </a:xfrm>
          <a:prstGeom prst="rect">
            <a:avLst/>
          </a:prstGeom>
          <a:noFill/>
        </p:spPr>
        <p:txBody>
          <a:bodyPr wrap="square" rtlCol="0">
            <a:spAutoFit/>
          </a:bodyPr>
          <a:lstStyle/>
          <a:p>
            <a:pPr algn="ctr"/>
            <a:r>
              <a:rPr lang="en-US" sz="6000" dirty="0" smtClean="0">
                <a:solidFill>
                  <a:srgbClr val="FF0000"/>
                </a:solidFill>
                <a:latin typeface="Facile Sans" pitchFamily="2" charset="0"/>
                <a:cs typeface="Estrangelo Edessa" panose="03080600000000000000" pitchFamily="66" charset="0"/>
              </a:rPr>
              <a:t>Show </a:t>
            </a:r>
            <a:r>
              <a:rPr lang="en-US" sz="6000" dirty="0" smtClean="0">
                <a:latin typeface="Facile Sans" pitchFamily="2" charset="0"/>
                <a:cs typeface="Estrangelo Edessa" panose="03080600000000000000" pitchFamily="66" charset="0"/>
              </a:rPr>
              <a:t>compassion</a:t>
            </a:r>
            <a:r>
              <a:rPr lang="en-US" sz="6000" dirty="0" smtClean="0">
                <a:solidFill>
                  <a:srgbClr val="FF0000"/>
                </a:solidFill>
                <a:latin typeface="Facile Sans" pitchFamily="2" charset="0"/>
                <a:cs typeface="Estrangelo Edessa" panose="03080600000000000000" pitchFamily="66" charset="0"/>
              </a:rPr>
              <a:t> </a:t>
            </a:r>
            <a:endParaRPr lang="en-US" sz="6000" dirty="0">
              <a:solidFill>
                <a:srgbClr val="FF0000"/>
              </a:solidFill>
              <a:latin typeface="Facile Sans" pitchFamily="2" charset="0"/>
              <a:cs typeface="Estrangelo Edessa" panose="03080600000000000000" pitchFamily="66" charset="0"/>
            </a:endParaRPr>
          </a:p>
        </p:txBody>
      </p:sp>
      <p:sp>
        <p:nvSpPr>
          <p:cNvPr id="2" name="TextBox 1"/>
          <p:cNvSpPr txBox="1"/>
          <p:nvPr/>
        </p:nvSpPr>
        <p:spPr>
          <a:xfrm>
            <a:off x="914400" y="2495550"/>
            <a:ext cx="7010400" cy="1200329"/>
          </a:xfrm>
          <a:prstGeom prst="rect">
            <a:avLst/>
          </a:prstGeom>
          <a:noFill/>
        </p:spPr>
        <p:txBody>
          <a:bodyPr wrap="square" rtlCol="0">
            <a:spAutoFit/>
          </a:bodyPr>
          <a:lstStyle/>
          <a:p>
            <a:r>
              <a:rPr lang="en-US" sz="2800" dirty="0" smtClean="0">
                <a:latin typeface="Avenir Next Medium" panose="020B0603020202020204" pitchFamily="34" charset="0"/>
              </a:rPr>
              <a:t>“…he </a:t>
            </a:r>
            <a:r>
              <a:rPr lang="en-US" sz="2800" dirty="0">
                <a:latin typeface="Avenir Next Medium" panose="020B0603020202020204" pitchFamily="34" charset="0"/>
              </a:rPr>
              <a:t>felt compassion for him</a:t>
            </a:r>
            <a:r>
              <a:rPr lang="en-US" sz="2800" dirty="0" smtClean="0">
                <a:latin typeface="Avenir Next Medium" panose="020B0603020202020204" pitchFamily="34" charset="0"/>
              </a:rPr>
              <a:t>.”</a:t>
            </a:r>
          </a:p>
          <a:p>
            <a:endParaRPr lang="en-US" sz="2400" dirty="0">
              <a:latin typeface="Avenir Next Medium" panose="020B0603020202020204" pitchFamily="34" charset="0"/>
            </a:endParaRPr>
          </a:p>
          <a:p>
            <a:r>
              <a:rPr lang="en-US" sz="2000" dirty="0" smtClean="0">
                <a:latin typeface="Avenir Next Medium" panose="020B0603020202020204" pitchFamily="34" charset="0"/>
              </a:rPr>
              <a:t>Luke 10:33</a:t>
            </a:r>
            <a:endParaRPr lang="en-US" sz="2000" dirty="0">
              <a:latin typeface="Avenir Next Medium" panose="020B0603020202020204" pitchFamily="34" charset="0"/>
            </a:endParaRPr>
          </a:p>
        </p:txBody>
      </p:sp>
      <p:cxnSp>
        <p:nvCxnSpPr>
          <p:cNvPr id="6" name="Straight Connector 5"/>
          <p:cNvCxnSpPr/>
          <p:nvPr/>
        </p:nvCxnSpPr>
        <p:spPr>
          <a:xfrm>
            <a:off x="1676400" y="2343150"/>
            <a:ext cx="4876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229600" y="285750"/>
            <a:ext cx="533400" cy="1323439"/>
          </a:xfrm>
          <a:prstGeom prst="rect">
            <a:avLst/>
          </a:prstGeom>
          <a:noFill/>
        </p:spPr>
        <p:txBody>
          <a:bodyPr wrap="square" rtlCol="0">
            <a:spAutoFit/>
          </a:bodyPr>
          <a:lstStyle/>
          <a:p>
            <a:r>
              <a:rPr lang="en-US" sz="8000" dirty="0" smtClean="0">
                <a:solidFill>
                  <a:schemeClr val="bg2">
                    <a:lumMod val="50000"/>
                    <a:lumOff val="50000"/>
                  </a:schemeClr>
                </a:solidFill>
                <a:latin typeface="Avenir Next Medium" panose="020B0603020202020204" pitchFamily="34" charset="0"/>
              </a:rPr>
              <a:t>2</a:t>
            </a:r>
            <a:endParaRPr lang="en-US" sz="8000" dirty="0">
              <a:solidFill>
                <a:schemeClr val="bg2">
                  <a:lumMod val="50000"/>
                  <a:lumOff val="50000"/>
                </a:schemeClr>
              </a:solidFill>
              <a:latin typeface="Avenir Next Medium" panose="020B0603020202020204" pitchFamily="34" charset="0"/>
            </a:endParaRPr>
          </a:p>
        </p:txBody>
      </p:sp>
    </p:spTree>
    <p:extLst>
      <p:ext uri="{BB962C8B-B14F-4D97-AF65-F5344CB8AC3E}">
        <p14:creationId xmlns:p14="http://schemas.microsoft.com/office/powerpoint/2010/main" val="3325958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132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
        <p:nvSpPr>
          <p:cNvPr id="4" name="TextBox 3"/>
          <p:cNvSpPr txBox="1"/>
          <p:nvPr/>
        </p:nvSpPr>
        <p:spPr>
          <a:xfrm>
            <a:off x="609600" y="1158954"/>
            <a:ext cx="7627513" cy="1107996"/>
          </a:xfrm>
          <a:prstGeom prst="rect">
            <a:avLst/>
          </a:prstGeom>
          <a:noFill/>
        </p:spPr>
        <p:txBody>
          <a:bodyPr wrap="square" rtlCol="0">
            <a:spAutoFit/>
          </a:bodyPr>
          <a:lstStyle/>
          <a:p>
            <a:pPr algn="ctr"/>
            <a:r>
              <a:rPr lang="en-US" sz="6600" dirty="0" smtClean="0">
                <a:solidFill>
                  <a:srgbClr val="FF0000"/>
                </a:solidFill>
                <a:latin typeface="Facile Sans" pitchFamily="2" charset="0"/>
                <a:cs typeface="Estrangelo Edessa" panose="03080600000000000000" pitchFamily="66" charset="0"/>
              </a:rPr>
              <a:t>Be </a:t>
            </a:r>
            <a:r>
              <a:rPr lang="en-US" sz="6600" dirty="0" smtClean="0">
                <a:latin typeface="Facile Sans" pitchFamily="2" charset="0"/>
                <a:cs typeface="Estrangelo Edessa" panose="03080600000000000000" pitchFamily="66" charset="0"/>
              </a:rPr>
              <a:t>there</a:t>
            </a:r>
            <a:endParaRPr lang="en-US" sz="6600" dirty="0">
              <a:latin typeface="Facile Sans" pitchFamily="2" charset="0"/>
              <a:cs typeface="Estrangelo Edessa" panose="03080600000000000000" pitchFamily="66" charset="0"/>
            </a:endParaRPr>
          </a:p>
        </p:txBody>
      </p:sp>
      <p:sp>
        <p:nvSpPr>
          <p:cNvPr id="2" name="TextBox 1"/>
          <p:cNvSpPr txBox="1"/>
          <p:nvPr/>
        </p:nvSpPr>
        <p:spPr>
          <a:xfrm>
            <a:off x="1219200" y="2495550"/>
            <a:ext cx="6096000" cy="1384995"/>
          </a:xfrm>
          <a:prstGeom prst="rect">
            <a:avLst/>
          </a:prstGeom>
          <a:noFill/>
        </p:spPr>
        <p:txBody>
          <a:bodyPr wrap="square" rtlCol="0">
            <a:spAutoFit/>
          </a:bodyPr>
          <a:lstStyle/>
          <a:p>
            <a:r>
              <a:rPr lang="en-US" sz="3200" dirty="0" smtClean="0">
                <a:latin typeface="Avenir Next Medium" panose="020B0603020202020204" pitchFamily="34" charset="0"/>
              </a:rPr>
              <a:t>“Going </a:t>
            </a:r>
            <a:r>
              <a:rPr lang="en-US" sz="3200" dirty="0">
                <a:latin typeface="Avenir Next Medium" panose="020B0603020202020204" pitchFamily="34" charset="0"/>
              </a:rPr>
              <a:t>over to </a:t>
            </a:r>
            <a:r>
              <a:rPr lang="en-US" sz="3200" dirty="0" smtClean="0">
                <a:latin typeface="Avenir Next Medium" panose="020B0603020202020204" pitchFamily="34" charset="0"/>
              </a:rPr>
              <a:t>him…”</a:t>
            </a:r>
            <a:br>
              <a:rPr lang="en-US" sz="3200" dirty="0" smtClean="0">
                <a:latin typeface="Avenir Next Medium" panose="020B0603020202020204" pitchFamily="34" charset="0"/>
              </a:rPr>
            </a:br>
            <a:r>
              <a:rPr lang="en-US" sz="3200" dirty="0" smtClean="0">
                <a:latin typeface="Avenir Next Medium" panose="020B0603020202020204" pitchFamily="34" charset="0"/>
              </a:rPr>
              <a:t/>
            </a:r>
            <a:br>
              <a:rPr lang="en-US" sz="3200" dirty="0" smtClean="0">
                <a:latin typeface="Avenir Next Medium" panose="020B0603020202020204" pitchFamily="34" charset="0"/>
              </a:rPr>
            </a:br>
            <a:r>
              <a:rPr lang="en-US" dirty="0" smtClean="0">
                <a:latin typeface="Avenir Next Medium" panose="020B0603020202020204" pitchFamily="34" charset="0"/>
              </a:rPr>
              <a:t>  </a:t>
            </a:r>
            <a:r>
              <a:rPr lang="en-US" dirty="0">
                <a:latin typeface="Avenir Next Medium" panose="020B0603020202020204" pitchFamily="34" charset="0"/>
              </a:rPr>
              <a:t>Luke 10:34</a:t>
            </a:r>
          </a:p>
        </p:txBody>
      </p:sp>
      <p:cxnSp>
        <p:nvCxnSpPr>
          <p:cNvPr id="6" name="Straight Connector 5"/>
          <p:cNvCxnSpPr/>
          <p:nvPr/>
        </p:nvCxnSpPr>
        <p:spPr>
          <a:xfrm>
            <a:off x="685800" y="2343150"/>
            <a:ext cx="78105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229600" y="285750"/>
            <a:ext cx="533400" cy="1323439"/>
          </a:xfrm>
          <a:prstGeom prst="rect">
            <a:avLst/>
          </a:prstGeom>
          <a:noFill/>
        </p:spPr>
        <p:txBody>
          <a:bodyPr wrap="square" rtlCol="0">
            <a:spAutoFit/>
          </a:bodyPr>
          <a:lstStyle/>
          <a:p>
            <a:r>
              <a:rPr lang="en-US" sz="8000" dirty="0" smtClean="0">
                <a:solidFill>
                  <a:schemeClr val="bg2">
                    <a:lumMod val="50000"/>
                    <a:lumOff val="50000"/>
                  </a:schemeClr>
                </a:solidFill>
                <a:latin typeface="Avenir Next Medium" panose="020B0603020202020204" pitchFamily="34" charset="0"/>
              </a:rPr>
              <a:t>3</a:t>
            </a:r>
            <a:endParaRPr lang="en-US" sz="8000" dirty="0">
              <a:solidFill>
                <a:schemeClr val="bg2">
                  <a:lumMod val="50000"/>
                  <a:lumOff val="50000"/>
                </a:schemeClr>
              </a:solidFill>
              <a:latin typeface="Avenir Next Medium" panose="020B0603020202020204" pitchFamily="34" charset="0"/>
            </a:endParaRPr>
          </a:p>
        </p:txBody>
      </p:sp>
    </p:spTree>
    <p:extLst>
      <p:ext uri="{BB962C8B-B14F-4D97-AF65-F5344CB8AC3E}">
        <p14:creationId xmlns:p14="http://schemas.microsoft.com/office/powerpoint/2010/main" val="2230940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83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
        <p:nvSpPr>
          <p:cNvPr id="4" name="TextBox 3"/>
          <p:cNvSpPr txBox="1"/>
          <p:nvPr/>
        </p:nvSpPr>
        <p:spPr>
          <a:xfrm>
            <a:off x="1020651" y="1123950"/>
            <a:ext cx="6446950" cy="830997"/>
          </a:xfrm>
          <a:prstGeom prst="rect">
            <a:avLst/>
          </a:prstGeom>
          <a:noFill/>
        </p:spPr>
        <p:txBody>
          <a:bodyPr wrap="square" rtlCol="0">
            <a:spAutoFit/>
          </a:bodyPr>
          <a:lstStyle/>
          <a:p>
            <a:pPr algn="ctr"/>
            <a:r>
              <a:rPr lang="en-US" sz="4800" dirty="0" smtClean="0">
                <a:solidFill>
                  <a:srgbClr val="FF0000"/>
                </a:solidFill>
                <a:latin typeface="Facile Sans" pitchFamily="2" charset="0"/>
                <a:cs typeface="Estrangelo Edessa" panose="03080600000000000000" pitchFamily="66" charset="0"/>
              </a:rPr>
              <a:t>Do what </a:t>
            </a:r>
            <a:r>
              <a:rPr lang="en-US" sz="4800" dirty="0" smtClean="0">
                <a:latin typeface="Facile Sans" pitchFamily="2" charset="0"/>
                <a:cs typeface="Estrangelo Edessa" panose="03080600000000000000" pitchFamily="66" charset="0"/>
              </a:rPr>
              <a:t>You can</a:t>
            </a:r>
            <a:endParaRPr lang="en-US" sz="4800" dirty="0">
              <a:latin typeface="Facile Sans" pitchFamily="2" charset="0"/>
              <a:cs typeface="Estrangelo Edessa" panose="03080600000000000000" pitchFamily="66" charset="0"/>
            </a:endParaRPr>
          </a:p>
        </p:txBody>
      </p:sp>
      <p:sp>
        <p:nvSpPr>
          <p:cNvPr id="2" name="TextBox 1"/>
          <p:cNvSpPr txBox="1"/>
          <p:nvPr/>
        </p:nvSpPr>
        <p:spPr>
          <a:xfrm>
            <a:off x="357926" y="2003526"/>
            <a:ext cx="7772400" cy="2554545"/>
          </a:xfrm>
          <a:prstGeom prst="rect">
            <a:avLst/>
          </a:prstGeom>
          <a:noFill/>
        </p:spPr>
        <p:txBody>
          <a:bodyPr wrap="square" rtlCol="0">
            <a:spAutoFit/>
          </a:bodyPr>
          <a:lstStyle/>
          <a:p>
            <a:r>
              <a:rPr lang="en-US" sz="2800" dirty="0" smtClean="0">
                <a:latin typeface="Avenir Next Medium" panose="020B0603020202020204" pitchFamily="34" charset="0"/>
              </a:rPr>
              <a:t>“…the </a:t>
            </a:r>
            <a:r>
              <a:rPr lang="en-US" sz="2800" dirty="0">
                <a:latin typeface="Avenir Next Medium" panose="020B0603020202020204" pitchFamily="34" charset="0"/>
              </a:rPr>
              <a:t>Samaritan soothed his wounds with olive oil and wine and bandaged them. Then he put the man on his own donkey and took him to an inn, where he took care of him</a:t>
            </a:r>
            <a:r>
              <a:rPr lang="en-US" sz="2800" dirty="0" smtClean="0">
                <a:latin typeface="Avenir Next Medium" panose="020B0603020202020204" pitchFamily="34" charset="0"/>
              </a:rPr>
              <a:t>.”</a:t>
            </a:r>
            <a:br>
              <a:rPr lang="en-US" sz="2800" dirty="0" smtClean="0">
                <a:latin typeface="Avenir Next Medium" panose="020B0603020202020204" pitchFamily="34" charset="0"/>
              </a:rPr>
            </a:br>
            <a:r>
              <a:rPr lang="en-US" sz="2800" dirty="0" smtClean="0">
                <a:latin typeface="Avenir Next Medium" panose="020B0603020202020204" pitchFamily="34" charset="0"/>
              </a:rPr>
              <a:t>  </a:t>
            </a:r>
          </a:p>
          <a:p>
            <a:r>
              <a:rPr lang="en-US" sz="2000" dirty="0" smtClean="0">
                <a:latin typeface="Avenir Next Medium" panose="020B0603020202020204" pitchFamily="34" charset="0"/>
              </a:rPr>
              <a:t>Luke </a:t>
            </a:r>
            <a:r>
              <a:rPr lang="en-US" sz="2000" dirty="0">
                <a:latin typeface="Avenir Next Medium" panose="020B0603020202020204" pitchFamily="34" charset="0"/>
              </a:rPr>
              <a:t>10: 34</a:t>
            </a:r>
          </a:p>
        </p:txBody>
      </p:sp>
      <p:cxnSp>
        <p:nvCxnSpPr>
          <p:cNvPr id="6" name="Straight Connector 5"/>
          <p:cNvCxnSpPr/>
          <p:nvPr/>
        </p:nvCxnSpPr>
        <p:spPr>
          <a:xfrm>
            <a:off x="685800" y="1962150"/>
            <a:ext cx="78105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229600" y="285750"/>
            <a:ext cx="533400" cy="1323439"/>
          </a:xfrm>
          <a:prstGeom prst="rect">
            <a:avLst/>
          </a:prstGeom>
          <a:noFill/>
        </p:spPr>
        <p:txBody>
          <a:bodyPr wrap="square" rtlCol="0">
            <a:spAutoFit/>
          </a:bodyPr>
          <a:lstStyle/>
          <a:p>
            <a:r>
              <a:rPr lang="en-US" sz="8000" dirty="0" smtClean="0">
                <a:solidFill>
                  <a:schemeClr val="bg2">
                    <a:lumMod val="50000"/>
                    <a:lumOff val="50000"/>
                  </a:schemeClr>
                </a:solidFill>
                <a:latin typeface="Avenir Next Medium" panose="020B0603020202020204" pitchFamily="34" charset="0"/>
              </a:rPr>
              <a:t>4</a:t>
            </a:r>
            <a:endParaRPr lang="en-US" sz="8000" dirty="0">
              <a:solidFill>
                <a:schemeClr val="bg2">
                  <a:lumMod val="50000"/>
                  <a:lumOff val="50000"/>
                </a:schemeClr>
              </a:solidFill>
              <a:latin typeface="Avenir Next Medium" panose="020B0603020202020204" pitchFamily="34" charset="0"/>
            </a:endParaRPr>
          </a:p>
        </p:txBody>
      </p:sp>
    </p:spTree>
    <p:extLst>
      <p:ext uri="{BB962C8B-B14F-4D97-AF65-F5344CB8AC3E}">
        <p14:creationId xmlns:p14="http://schemas.microsoft.com/office/powerpoint/2010/main" val="3677151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114550"/>
            <a:ext cx="7584046" cy="1384995"/>
          </a:xfrm>
          <a:prstGeom prst="rect">
            <a:avLst/>
          </a:prstGeom>
          <a:noFill/>
        </p:spPr>
        <p:txBody>
          <a:bodyPr wrap="square" rtlCol="0">
            <a:spAutoFit/>
          </a:bodyPr>
          <a:lstStyle/>
          <a:p>
            <a:r>
              <a:rPr lang="en-US" sz="2800" dirty="0" smtClean="0">
                <a:latin typeface="Avenir Next Medium" panose="020B0603020202020204" pitchFamily="34" charset="0"/>
              </a:rPr>
              <a:t>“</a:t>
            </a:r>
            <a:r>
              <a:rPr lang="en-US" sz="2800" dirty="0">
                <a:latin typeface="Avenir Next Medium" panose="020B0603020202020204" pitchFamily="34" charset="0"/>
              </a:rPr>
              <a:t>Do to others whatever you would like them to do to you. This is the essence of all that is taught in the law and the prophets</a:t>
            </a:r>
            <a:r>
              <a:rPr lang="en-US" sz="2800" dirty="0" smtClean="0">
                <a:latin typeface="Avenir Next Medium" panose="020B0603020202020204" pitchFamily="34" charset="0"/>
              </a:rPr>
              <a:t>.” </a:t>
            </a:r>
            <a:endParaRPr lang="en-US" sz="2800" dirty="0">
              <a:latin typeface="Avenir Next Medium" panose="020B0603020202020204" pitchFamily="34" charset="0"/>
            </a:endParaRPr>
          </a:p>
        </p:txBody>
      </p:sp>
      <p:sp>
        <p:nvSpPr>
          <p:cNvPr id="3" name="TextBox 2"/>
          <p:cNvSpPr txBox="1"/>
          <p:nvPr/>
        </p:nvSpPr>
        <p:spPr>
          <a:xfrm>
            <a:off x="645554" y="514350"/>
            <a:ext cx="6974446" cy="892552"/>
          </a:xfrm>
          <a:prstGeom prst="rect">
            <a:avLst/>
          </a:prstGeom>
          <a:noFill/>
        </p:spPr>
        <p:txBody>
          <a:bodyPr wrap="square" rtlCol="0">
            <a:spAutoFit/>
          </a:bodyPr>
          <a:lstStyle/>
          <a:p>
            <a:r>
              <a:rPr lang="en-US" sz="3200" dirty="0" smtClean="0">
                <a:solidFill>
                  <a:srgbClr val="FF0000"/>
                </a:solidFill>
                <a:latin typeface="Facile Sans" pitchFamily="2" charset="0"/>
                <a:cs typeface="Estrangelo Edessa" panose="03080600000000000000" pitchFamily="66" charset="0"/>
              </a:rPr>
              <a:t>Matthew 7:12  </a:t>
            </a:r>
            <a:br>
              <a:rPr lang="en-US" sz="3200" dirty="0" smtClean="0">
                <a:solidFill>
                  <a:srgbClr val="FF0000"/>
                </a:solidFill>
                <a:latin typeface="Facile Sans" pitchFamily="2" charset="0"/>
                <a:cs typeface="Estrangelo Edessa" panose="03080600000000000000" pitchFamily="66" charset="0"/>
              </a:rPr>
            </a:br>
            <a:r>
              <a:rPr lang="en-US" sz="2000" dirty="0" smtClean="0">
                <a:latin typeface="Facile Sans" pitchFamily="2" charset="0"/>
                <a:cs typeface="Estrangelo Edessa" panose="03080600000000000000" pitchFamily="66" charset="0"/>
              </a:rPr>
              <a:t>“The Golden Rule”</a:t>
            </a:r>
            <a:endParaRPr lang="en-US" sz="1400" dirty="0">
              <a:latin typeface="Facile Sans" pitchFamily="2" charset="0"/>
              <a:cs typeface="Estrangelo Edessa" panose="03080600000000000000" pitchFamily="66" charset="0"/>
            </a:endParaRPr>
          </a:p>
        </p:txBody>
      </p:sp>
      <p:pic>
        <p:nvPicPr>
          <p:cNvPr id="5" name="Picture 4">
            <a:extLst>
              <a:ext uri="{FF2B5EF4-FFF2-40B4-BE49-F238E27FC236}">
                <a16:creationId xmlns:a16="http://schemas.microsoft.com/office/drawing/2014/main" xmlns=""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Tree>
    <p:extLst>
      <p:ext uri="{BB962C8B-B14F-4D97-AF65-F5344CB8AC3E}">
        <p14:creationId xmlns:p14="http://schemas.microsoft.com/office/powerpoint/2010/main" val="900587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
        <p:nvSpPr>
          <p:cNvPr id="4" name="TextBox 3"/>
          <p:cNvSpPr txBox="1"/>
          <p:nvPr/>
        </p:nvSpPr>
        <p:spPr>
          <a:xfrm>
            <a:off x="792050" y="590550"/>
            <a:ext cx="6446950" cy="769441"/>
          </a:xfrm>
          <a:prstGeom prst="rect">
            <a:avLst/>
          </a:prstGeom>
          <a:noFill/>
        </p:spPr>
        <p:txBody>
          <a:bodyPr wrap="square" rtlCol="0">
            <a:spAutoFit/>
          </a:bodyPr>
          <a:lstStyle/>
          <a:p>
            <a:r>
              <a:rPr lang="en-US" sz="4400" dirty="0" smtClean="0">
                <a:solidFill>
                  <a:srgbClr val="FF0000"/>
                </a:solidFill>
                <a:latin typeface="Facile Sans" pitchFamily="2" charset="0"/>
                <a:cs typeface="Estrangelo Edessa" panose="03080600000000000000" pitchFamily="66" charset="0"/>
              </a:rPr>
              <a:t>PRAY</a:t>
            </a:r>
            <a:endParaRPr lang="en-US" sz="4400" dirty="0">
              <a:latin typeface="Facile Sans" pitchFamily="2" charset="0"/>
              <a:cs typeface="Estrangelo Edessa" panose="03080600000000000000" pitchFamily="66" charset="0"/>
            </a:endParaRPr>
          </a:p>
        </p:txBody>
      </p:sp>
      <p:sp>
        <p:nvSpPr>
          <p:cNvPr id="2" name="TextBox 1"/>
          <p:cNvSpPr txBox="1"/>
          <p:nvPr/>
        </p:nvSpPr>
        <p:spPr>
          <a:xfrm>
            <a:off x="609600" y="2266950"/>
            <a:ext cx="7467600" cy="1426031"/>
          </a:xfrm>
          <a:prstGeom prst="rect">
            <a:avLst/>
          </a:prstGeom>
          <a:noFill/>
        </p:spPr>
        <p:txBody>
          <a:bodyPr wrap="square" rtlCol="0">
            <a:spAutoFit/>
          </a:bodyPr>
          <a:lstStyle/>
          <a:p>
            <a:r>
              <a:rPr lang="en-US" sz="4000" b="1" baseline="30000" dirty="0">
                <a:latin typeface="Avenir Next Medium" panose="020B0603020202020204" pitchFamily="34" charset="0"/>
              </a:rPr>
              <a:t> </a:t>
            </a:r>
            <a:r>
              <a:rPr lang="en-US" sz="4000" baseline="30000" dirty="0">
                <a:latin typeface="Avenir Next Medium" panose="020B0603020202020204" pitchFamily="34" charset="0"/>
              </a:rPr>
              <a:t>The earnest prayer of a righteous person </a:t>
            </a:r>
            <a:r>
              <a:rPr lang="en-US" sz="4000" baseline="30000" dirty="0" smtClean="0">
                <a:latin typeface="Avenir Next Medium" panose="020B0603020202020204" pitchFamily="34" charset="0"/>
              </a:rPr>
              <a:t>has great </a:t>
            </a:r>
            <a:r>
              <a:rPr lang="en-US" sz="4000" baseline="30000" dirty="0">
                <a:latin typeface="Avenir Next Medium" panose="020B0603020202020204" pitchFamily="34" charset="0"/>
              </a:rPr>
              <a:t>power and produces wonderful results.</a:t>
            </a:r>
            <a:endParaRPr lang="en-US" sz="3200" dirty="0" smtClean="0">
              <a:latin typeface="Avenir Next Medium" panose="020B0603020202020204" pitchFamily="34" charset="0"/>
            </a:endParaRPr>
          </a:p>
          <a:p>
            <a:r>
              <a:rPr lang="en-US" sz="2000" dirty="0" smtClean="0">
                <a:latin typeface="Avenir Next Medium" panose="020B0603020202020204" pitchFamily="34" charset="0"/>
              </a:rPr>
              <a:t>James 5:16</a:t>
            </a:r>
            <a:endParaRPr lang="en-US" sz="2000" dirty="0">
              <a:latin typeface="Avenir Next Medium" panose="020B0603020202020204" pitchFamily="34" charset="0"/>
            </a:endParaRPr>
          </a:p>
        </p:txBody>
      </p:sp>
    </p:spTree>
    <p:extLst>
      <p:ext uri="{BB962C8B-B14F-4D97-AF65-F5344CB8AC3E}">
        <p14:creationId xmlns:p14="http://schemas.microsoft.com/office/powerpoint/2010/main" val="181180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5597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5328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
        <p:nvSpPr>
          <p:cNvPr id="4" name="TextBox 3"/>
          <p:cNvSpPr txBox="1"/>
          <p:nvPr/>
        </p:nvSpPr>
        <p:spPr>
          <a:xfrm>
            <a:off x="838200" y="1147524"/>
            <a:ext cx="6446950" cy="923330"/>
          </a:xfrm>
          <a:prstGeom prst="rect">
            <a:avLst/>
          </a:prstGeom>
          <a:noFill/>
        </p:spPr>
        <p:txBody>
          <a:bodyPr wrap="square" rtlCol="0">
            <a:spAutoFit/>
          </a:bodyPr>
          <a:lstStyle/>
          <a:p>
            <a:pPr algn="ctr"/>
            <a:r>
              <a:rPr lang="en-US" sz="5400" dirty="0" smtClean="0">
                <a:solidFill>
                  <a:srgbClr val="FF0000"/>
                </a:solidFill>
                <a:latin typeface="Facile Sans" pitchFamily="2" charset="0"/>
                <a:cs typeface="Estrangelo Edessa" panose="03080600000000000000" pitchFamily="66" charset="0"/>
              </a:rPr>
              <a:t>Stay </a:t>
            </a:r>
            <a:r>
              <a:rPr lang="en-US" sz="5400" dirty="0" smtClean="0">
                <a:latin typeface="Facile Sans" pitchFamily="2" charset="0"/>
                <a:cs typeface="Estrangelo Edessa" panose="03080600000000000000" pitchFamily="66" charset="0"/>
              </a:rPr>
              <a:t>Connected</a:t>
            </a:r>
            <a:endParaRPr lang="en-US" sz="5400" dirty="0">
              <a:latin typeface="Facile Sans" pitchFamily="2" charset="0"/>
              <a:cs typeface="Estrangelo Edessa" panose="03080600000000000000" pitchFamily="66" charset="0"/>
            </a:endParaRPr>
          </a:p>
        </p:txBody>
      </p:sp>
      <p:sp>
        <p:nvSpPr>
          <p:cNvPr id="2" name="TextBox 1"/>
          <p:cNvSpPr txBox="1"/>
          <p:nvPr/>
        </p:nvSpPr>
        <p:spPr>
          <a:xfrm>
            <a:off x="609600" y="2190750"/>
            <a:ext cx="7467600" cy="2185214"/>
          </a:xfrm>
          <a:prstGeom prst="rect">
            <a:avLst/>
          </a:prstGeom>
          <a:noFill/>
        </p:spPr>
        <p:txBody>
          <a:bodyPr wrap="square" rtlCol="0">
            <a:spAutoFit/>
          </a:bodyPr>
          <a:lstStyle/>
          <a:p>
            <a:r>
              <a:rPr lang="en-US" sz="2400" b="1" baseline="30000" dirty="0">
                <a:latin typeface="Avenir Next Medium" panose="020B0603020202020204" pitchFamily="34" charset="0"/>
              </a:rPr>
              <a:t> </a:t>
            </a:r>
            <a:r>
              <a:rPr lang="en-US" sz="2400" b="1" baseline="30000" dirty="0" smtClean="0">
                <a:latin typeface="Avenir Next Medium" panose="020B0603020202020204" pitchFamily="34" charset="0"/>
              </a:rPr>
              <a:t>”</a:t>
            </a:r>
            <a:r>
              <a:rPr lang="en-US" sz="2400" dirty="0" smtClean="0">
                <a:latin typeface="Avenir Next Medium" panose="020B0603020202020204" pitchFamily="34" charset="0"/>
              </a:rPr>
              <a:t>The </a:t>
            </a:r>
            <a:r>
              <a:rPr lang="en-US" sz="2400" dirty="0">
                <a:latin typeface="Avenir Next Medium" panose="020B0603020202020204" pitchFamily="34" charset="0"/>
              </a:rPr>
              <a:t>next day he handed the innkeeper two silver </a:t>
            </a:r>
            <a:r>
              <a:rPr lang="en-US" sz="2400" dirty="0" smtClean="0">
                <a:latin typeface="Avenir Next Medium" panose="020B0603020202020204" pitchFamily="34" charset="0"/>
              </a:rPr>
              <a:t>coins,</a:t>
            </a:r>
            <a:r>
              <a:rPr lang="en-US" sz="2400" dirty="0">
                <a:latin typeface="Avenir Next Medium" panose="020B0603020202020204" pitchFamily="34" charset="0"/>
              </a:rPr>
              <a:t> telling him, ‘Take care of this man. If his bill runs higher than this, I’ll pay you the next time I’m here</a:t>
            </a:r>
            <a:r>
              <a:rPr lang="en-US" sz="2400" dirty="0" smtClean="0">
                <a:latin typeface="Avenir Next Medium" panose="020B0603020202020204" pitchFamily="34" charset="0"/>
              </a:rPr>
              <a:t>.’”</a:t>
            </a:r>
          </a:p>
          <a:p>
            <a:endParaRPr lang="en-US" dirty="0">
              <a:latin typeface="Avenir Next Medium" panose="020B0603020202020204" pitchFamily="34" charset="0"/>
            </a:endParaRPr>
          </a:p>
          <a:p>
            <a:r>
              <a:rPr lang="en-US" dirty="0" smtClean="0">
                <a:latin typeface="Avenir Next Medium" panose="020B0603020202020204" pitchFamily="34" charset="0"/>
              </a:rPr>
              <a:t>Luke </a:t>
            </a:r>
            <a:r>
              <a:rPr lang="en-US" dirty="0">
                <a:latin typeface="Avenir Next Medium" panose="020B0603020202020204" pitchFamily="34" charset="0"/>
              </a:rPr>
              <a:t>10:35</a:t>
            </a:r>
          </a:p>
        </p:txBody>
      </p:sp>
      <p:cxnSp>
        <p:nvCxnSpPr>
          <p:cNvPr id="6" name="Straight Connector 5"/>
          <p:cNvCxnSpPr/>
          <p:nvPr/>
        </p:nvCxnSpPr>
        <p:spPr>
          <a:xfrm>
            <a:off x="609600" y="2070854"/>
            <a:ext cx="78105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229600" y="285750"/>
            <a:ext cx="533400" cy="1323439"/>
          </a:xfrm>
          <a:prstGeom prst="rect">
            <a:avLst/>
          </a:prstGeom>
          <a:noFill/>
        </p:spPr>
        <p:txBody>
          <a:bodyPr wrap="square" rtlCol="0">
            <a:spAutoFit/>
          </a:bodyPr>
          <a:lstStyle/>
          <a:p>
            <a:r>
              <a:rPr lang="en-US" sz="8000" dirty="0" smtClean="0">
                <a:solidFill>
                  <a:schemeClr val="bg2">
                    <a:lumMod val="50000"/>
                    <a:lumOff val="50000"/>
                  </a:schemeClr>
                </a:solidFill>
                <a:latin typeface="Avenir Next Medium" panose="020B0603020202020204" pitchFamily="34" charset="0"/>
              </a:rPr>
              <a:t>5</a:t>
            </a:r>
            <a:endParaRPr lang="en-US" sz="8000" dirty="0">
              <a:solidFill>
                <a:schemeClr val="bg2">
                  <a:lumMod val="50000"/>
                  <a:lumOff val="50000"/>
                </a:schemeClr>
              </a:solidFill>
              <a:latin typeface="Avenir Next Medium" panose="020B0603020202020204" pitchFamily="34" charset="0"/>
            </a:endParaRPr>
          </a:p>
        </p:txBody>
      </p:sp>
    </p:spTree>
    <p:extLst>
      <p:ext uri="{BB962C8B-B14F-4D97-AF65-F5344CB8AC3E}">
        <p14:creationId xmlns:p14="http://schemas.microsoft.com/office/powerpoint/2010/main" val="217755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742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102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4975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16628204-467B-F34D-94CE-D1A30877B74E}"/>
              </a:ext>
            </a:extLst>
          </p:cNvPr>
          <p:cNvPicPr>
            <a:picLocks noChangeAspect="1"/>
          </p:cNvPicPr>
          <p:nvPr/>
        </p:nvPicPr>
        <p:blipFill rotWithShape="1">
          <a:blip r:embed="rId2"/>
          <a:srcRect l="21390" t="11389" r="23610" b="12500"/>
          <a:stretch/>
        </p:blipFill>
        <p:spPr>
          <a:xfrm>
            <a:off x="1520153" y="1255402"/>
            <a:ext cx="6424158" cy="2222501"/>
          </a:xfrm>
          <a:prstGeom prst="rect">
            <a:avLst/>
          </a:prstGeom>
        </p:spPr>
      </p:pic>
    </p:spTree>
    <p:extLst>
      <p:ext uri="{BB962C8B-B14F-4D97-AF65-F5344CB8AC3E}">
        <p14:creationId xmlns:p14="http://schemas.microsoft.com/office/powerpoint/2010/main" val="3202229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
        <p:nvSpPr>
          <p:cNvPr id="4" name="TextBox 3"/>
          <p:cNvSpPr txBox="1"/>
          <p:nvPr/>
        </p:nvSpPr>
        <p:spPr>
          <a:xfrm>
            <a:off x="762000" y="1200150"/>
            <a:ext cx="7620000" cy="830997"/>
          </a:xfrm>
          <a:prstGeom prst="rect">
            <a:avLst/>
          </a:prstGeom>
          <a:noFill/>
        </p:spPr>
        <p:txBody>
          <a:bodyPr wrap="square" rtlCol="0">
            <a:spAutoFit/>
          </a:bodyPr>
          <a:lstStyle/>
          <a:p>
            <a:r>
              <a:rPr lang="en-US" sz="4800" dirty="0" smtClean="0">
                <a:solidFill>
                  <a:srgbClr val="FF0000"/>
                </a:solidFill>
                <a:latin typeface="Facile Sans" pitchFamily="2" charset="0"/>
                <a:cs typeface="Estrangelo Edessa" panose="03080600000000000000" pitchFamily="66" charset="0"/>
              </a:rPr>
              <a:t>The Good Samaritan</a:t>
            </a:r>
            <a:endParaRPr lang="en-US" sz="4800" dirty="0">
              <a:latin typeface="Facile Sans" pitchFamily="2" charset="0"/>
              <a:cs typeface="Estrangelo Edessa" panose="03080600000000000000" pitchFamily="66" charset="0"/>
            </a:endParaRPr>
          </a:p>
        </p:txBody>
      </p:sp>
      <p:sp>
        <p:nvSpPr>
          <p:cNvPr id="2" name="TextBox 1"/>
          <p:cNvSpPr txBox="1"/>
          <p:nvPr/>
        </p:nvSpPr>
        <p:spPr>
          <a:xfrm>
            <a:off x="628512" y="2190750"/>
            <a:ext cx="7677287" cy="646331"/>
          </a:xfrm>
          <a:prstGeom prst="rect">
            <a:avLst/>
          </a:prstGeom>
          <a:noFill/>
        </p:spPr>
        <p:txBody>
          <a:bodyPr wrap="square" rtlCol="0">
            <a:spAutoFit/>
          </a:bodyPr>
          <a:lstStyle/>
          <a:p>
            <a:pPr algn="ctr"/>
            <a:r>
              <a:rPr lang="en-US" sz="3600" dirty="0" smtClean="0">
                <a:latin typeface="Facile Sans" pitchFamily="2" charset="0"/>
              </a:rPr>
              <a:t>What’s the Point?</a:t>
            </a:r>
            <a:endParaRPr lang="en-US" sz="3600" dirty="0">
              <a:latin typeface="Facile Sans" pitchFamily="2" charset="0"/>
            </a:endParaRPr>
          </a:p>
        </p:txBody>
      </p:sp>
      <p:cxnSp>
        <p:nvCxnSpPr>
          <p:cNvPr id="6" name="Straight Connector 5"/>
          <p:cNvCxnSpPr/>
          <p:nvPr/>
        </p:nvCxnSpPr>
        <p:spPr>
          <a:xfrm>
            <a:off x="762000" y="2134515"/>
            <a:ext cx="7200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16628204-467B-F34D-94CE-D1A30877B74E}"/>
              </a:ext>
            </a:extLst>
          </p:cNvPr>
          <p:cNvPicPr>
            <a:picLocks noChangeAspect="1"/>
          </p:cNvPicPr>
          <p:nvPr/>
        </p:nvPicPr>
        <p:blipFill rotWithShape="1">
          <a:blip r:embed="rId2"/>
          <a:srcRect l="21721" t="76067" r="23279" b="11208"/>
          <a:stretch/>
        </p:blipFill>
        <p:spPr>
          <a:xfrm>
            <a:off x="1676400" y="3638550"/>
            <a:ext cx="4800600" cy="277678"/>
          </a:xfrm>
          <a:prstGeom prst="rect">
            <a:avLst/>
          </a:prstGeom>
        </p:spPr>
      </p:pic>
    </p:spTree>
    <p:extLst>
      <p:ext uri="{BB962C8B-B14F-4D97-AF65-F5344CB8AC3E}">
        <p14:creationId xmlns:p14="http://schemas.microsoft.com/office/powerpoint/2010/main" val="1146727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844817"/>
            <a:ext cx="8534400" cy="3416320"/>
          </a:xfrm>
          <a:prstGeom prst="rect">
            <a:avLst/>
          </a:prstGeom>
          <a:noFill/>
        </p:spPr>
        <p:txBody>
          <a:bodyPr wrap="square" rtlCol="0">
            <a:spAutoFit/>
          </a:bodyPr>
          <a:lstStyle/>
          <a:p>
            <a:r>
              <a:rPr lang="en-US" sz="2400" dirty="0" smtClean="0">
                <a:latin typeface="Avenir Next Medium" panose="020B0603020202020204" pitchFamily="34" charset="0"/>
              </a:rPr>
              <a:t>One </a:t>
            </a:r>
            <a:r>
              <a:rPr lang="en-US" sz="2400" dirty="0">
                <a:latin typeface="Avenir Next Medium" panose="020B0603020202020204" pitchFamily="34" charset="0"/>
              </a:rPr>
              <a:t>day an expert in religious law stood up to test Jesus by asking him this question: “Teacher, what should I do to inherit eternal life</a:t>
            </a:r>
            <a:r>
              <a:rPr lang="en-US" sz="2400" dirty="0" smtClean="0">
                <a:latin typeface="Avenir Next Medium" panose="020B0603020202020204" pitchFamily="34" charset="0"/>
              </a:rPr>
              <a:t>?” </a:t>
            </a:r>
            <a:r>
              <a:rPr lang="en-US" sz="2400" b="1" baseline="30000" dirty="0">
                <a:latin typeface="Avenir Next Medium" panose="020B0603020202020204" pitchFamily="34" charset="0"/>
              </a:rPr>
              <a:t> </a:t>
            </a:r>
            <a:r>
              <a:rPr lang="en-US" sz="2400" dirty="0">
                <a:latin typeface="Avenir Next Medium" panose="020B0603020202020204" pitchFamily="34" charset="0"/>
              </a:rPr>
              <a:t>Jesus replied, “What does the law of Moses say? How do you read it</a:t>
            </a:r>
            <a:r>
              <a:rPr lang="en-US" sz="2400" dirty="0" smtClean="0">
                <a:latin typeface="Avenir Next Medium" panose="020B0603020202020204" pitchFamily="34" charset="0"/>
              </a:rPr>
              <a:t>?” </a:t>
            </a:r>
            <a:r>
              <a:rPr lang="en-US" sz="2400" b="1" baseline="30000" dirty="0">
                <a:latin typeface="Avenir Next Medium" panose="020B0603020202020204" pitchFamily="34" charset="0"/>
              </a:rPr>
              <a:t> </a:t>
            </a:r>
            <a:r>
              <a:rPr lang="en-US" sz="2400" dirty="0">
                <a:latin typeface="Avenir Next Medium" panose="020B0603020202020204" pitchFamily="34" charset="0"/>
              </a:rPr>
              <a:t>The man answered, “‘You must love the </a:t>
            </a:r>
            <a:r>
              <a:rPr lang="en-US" sz="2400" cap="small" dirty="0">
                <a:latin typeface="Avenir Next Medium" panose="020B0603020202020204" pitchFamily="34" charset="0"/>
              </a:rPr>
              <a:t>Lord</a:t>
            </a:r>
            <a:r>
              <a:rPr lang="en-US" sz="2400" dirty="0">
                <a:latin typeface="Avenir Next Medium" panose="020B0603020202020204" pitchFamily="34" charset="0"/>
              </a:rPr>
              <a:t> your God with all your heart, all your soul, all your strength, and all your mind.’ And, ‘Love your neighbor as yourself</a:t>
            </a:r>
            <a:r>
              <a:rPr lang="en-US" sz="2400" dirty="0" smtClean="0">
                <a:latin typeface="Avenir Next Medium" panose="020B0603020202020204" pitchFamily="34" charset="0"/>
              </a:rPr>
              <a:t>.’”</a:t>
            </a:r>
            <a:r>
              <a:rPr lang="en-US" sz="2400" baseline="30000" dirty="0">
                <a:latin typeface="Avenir Next Medium" panose="020B0603020202020204" pitchFamily="34" charset="0"/>
              </a:rPr>
              <a:t> </a:t>
            </a:r>
            <a:r>
              <a:rPr lang="en-US" sz="2400" b="1" baseline="30000" dirty="0">
                <a:latin typeface="Avenir Next Medium" panose="020B0603020202020204" pitchFamily="34" charset="0"/>
              </a:rPr>
              <a:t> </a:t>
            </a:r>
            <a:r>
              <a:rPr lang="en-US" sz="2400" dirty="0">
                <a:latin typeface="Avenir Next Medium" panose="020B0603020202020204" pitchFamily="34" charset="0"/>
              </a:rPr>
              <a:t>“Right!” Jesus told him. “Do this and you will live</a:t>
            </a:r>
            <a:r>
              <a:rPr lang="en-US" sz="2400" dirty="0" smtClean="0">
                <a:latin typeface="Avenir Next Medium" panose="020B0603020202020204" pitchFamily="34" charset="0"/>
              </a:rPr>
              <a:t>!” </a:t>
            </a:r>
            <a:r>
              <a:rPr lang="en-US" sz="2400" b="1" baseline="30000" dirty="0">
                <a:latin typeface="Avenir Next Medium" panose="020B0603020202020204" pitchFamily="34" charset="0"/>
              </a:rPr>
              <a:t> </a:t>
            </a:r>
            <a:r>
              <a:rPr lang="en-US" sz="2400" dirty="0">
                <a:latin typeface="Avenir Next Medium" panose="020B0603020202020204" pitchFamily="34" charset="0"/>
              </a:rPr>
              <a:t>The man wanted to justify his actions, so he asked Jesus, “And who is my neighbor?”</a:t>
            </a:r>
          </a:p>
        </p:txBody>
      </p:sp>
      <p:sp>
        <p:nvSpPr>
          <p:cNvPr id="3" name="TextBox 2"/>
          <p:cNvSpPr txBox="1"/>
          <p:nvPr/>
        </p:nvSpPr>
        <p:spPr>
          <a:xfrm>
            <a:off x="647700" y="285750"/>
            <a:ext cx="6629400" cy="584775"/>
          </a:xfrm>
          <a:prstGeom prst="rect">
            <a:avLst/>
          </a:prstGeom>
          <a:noFill/>
        </p:spPr>
        <p:txBody>
          <a:bodyPr wrap="square" rtlCol="0">
            <a:spAutoFit/>
          </a:bodyPr>
          <a:lstStyle/>
          <a:p>
            <a:r>
              <a:rPr lang="en-US" sz="3200" dirty="0" smtClean="0">
                <a:solidFill>
                  <a:srgbClr val="FF0000"/>
                </a:solidFill>
                <a:latin typeface="Facile Sans" pitchFamily="2" charset="0"/>
                <a:cs typeface="Estrangelo Edessa" panose="03080600000000000000" pitchFamily="66" charset="0"/>
              </a:rPr>
              <a:t>Luke 10:25-29</a:t>
            </a:r>
            <a:endParaRPr lang="en-US" sz="2000" dirty="0">
              <a:solidFill>
                <a:srgbClr val="FF0000"/>
              </a:solidFill>
              <a:latin typeface="Facile Sans" pitchFamily="2" charset="0"/>
              <a:cs typeface="Estrangelo Edessa" panose="03080600000000000000" pitchFamily="66" charset="0"/>
            </a:endParaRPr>
          </a:p>
        </p:txBody>
      </p:sp>
      <p:pic>
        <p:nvPicPr>
          <p:cNvPr id="5" name="Picture 4">
            <a:extLst>
              <a:ext uri="{FF2B5EF4-FFF2-40B4-BE49-F238E27FC236}">
                <a16:creationId xmlns:a16="http://schemas.microsoft.com/office/drawing/2014/main" xmlns=""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Tree>
    <p:extLst>
      <p:ext uri="{BB962C8B-B14F-4D97-AF65-F5344CB8AC3E}">
        <p14:creationId xmlns:p14="http://schemas.microsoft.com/office/powerpoint/2010/main" val="3864574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454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5845"/>
            <a:ext cx="48768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04861"/>
            <a:ext cx="3543469" cy="4119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4802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38150"/>
            <a:ext cx="5715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7032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1863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6628204-467B-F34D-94CE-D1A30877B74E}"/>
              </a:ext>
            </a:extLst>
          </p:cNvPr>
          <p:cNvPicPr>
            <a:picLocks noChangeAspect="1"/>
          </p:cNvPicPr>
          <p:nvPr/>
        </p:nvPicPr>
        <p:blipFill rotWithShape="1">
          <a:blip r:embed="rId2"/>
          <a:srcRect l="21390" t="11389" r="23610" b="12500"/>
          <a:stretch/>
        </p:blipFill>
        <p:spPr>
          <a:xfrm>
            <a:off x="7239000" y="4248150"/>
            <a:ext cx="1676400" cy="579967"/>
          </a:xfrm>
          <a:prstGeom prst="rect">
            <a:avLst/>
          </a:prstGeom>
        </p:spPr>
      </p:pic>
    </p:spTree>
    <p:extLst>
      <p:ext uri="{BB962C8B-B14F-4D97-AF65-F5344CB8AC3E}">
        <p14:creationId xmlns:p14="http://schemas.microsoft.com/office/powerpoint/2010/main" val="625755284"/>
      </p:ext>
    </p:extLst>
  </p:cSld>
  <p:clrMapOvr>
    <a:masterClrMapping/>
  </p:clrMapOvr>
</p:sld>
</file>

<file path=ppt/theme/theme1.xml><?xml version="1.0" encoding="utf-8"?>
<a:theme xmlns:a="http://schemas.openxmlformats.org/drawingml/2006/main" name="Techn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Techn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1897</TotalTime>
  <Words>158</Words>
  <Application>Microsoft Office PowerPoint</Application>
  <PresentationFormat>On-screen Show (16:9)</PresentationFormat>
  <Paragraphs>30</Paragraphs>
  <Slides>24</Slides>
  <Notes>0</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Technic</vt:lpstr>
      <vt:lpstr>Office Theme</vt:lpstr>
      <vt:lpstr>1_Technic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jim.smith</cp:lastModifiedBy>
  <cp:revision>37</cp:revision>
  <dcterms:created xsi:type="dcterms:W3CDTF">2018-05-30T01:34:42Z</dcterms:created>
  <dcterms:modified xsi:type="dcterms:W3CDTF">2018-07-10T22:10:58Z</dcterms:modified>
</cp:coreProperties>
</file>