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60" r:id="rId5"/>
    <p:sldId id="287" r:id="rId6"/>
    <p:sldId id="288" r:id="rId7"/>
    <p:sldId id="261" r:id="rId8"/>
    <p:sldId id="289" r:id="rId9"/>
    <p:sldId id="290" r:id="rId10"/>
    <p:sldId id="291" r:id="rId11"/>
    <p:sldId id="292" r:id="rId12"/>
    <p:sldId id="293" r:id="rId13"/>
    <p:sldId id="294" r:id="rId14"/>
    <p:sldId id="295" r:id="rId15"/>
    <p:sldId id="263"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a:tcStyle>
        <a:tcBdr/>
        <a:fill>
          <a:solidFill>
            <a:srgbClr val="E7F0F8"/>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D9E8D1"/>
          </a:solidFill>
        </a:fill>
      </a:tcStyle>
    </a:wholeTbl>
    <a:band2H>
      <a:tcTxStyle/>
      <a:tcStyle>
        <a:tcBdr/>
        <a:fill>
          <a:solidFill>
            <a:srgbClr val="EDF4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ACBD1"/>
          </a:solidFill>
        </a:fill>
      </a:tcStyle>
    </a:wholeTbl>
    <a:band2H>
      <a:tcTxStyle/>
      <a:tcStyle>
        <a:tcBdr/>
        <a:fill>
          <a:solidFill>
            <a:srgbClr val="F5E7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838787"/>
          </a:solidFill>
        </a:fill>
      </a:tcStyle>
    </a:band2H>
    <a:firstCol>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a:tcStyle>
        <a:tcBdr/>
        <a:fill>
          <a:solidFill>
            <a:srgbClr val="E7E7E7"/>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ff"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0" d="100"/>
          <a:sy n="30" d="100"/>
        </p:scale>
        <p:origin x="-1456" y="-9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720136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85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05" name="Shape 105"/>
          <p:cNvSpPr>
            <a:spLocks noGrp="1"/>
          </p:cNvSpPr>
          <p:nvPr>
            <p:ph type="body" sz="quarter" idx="1"/>
          </p:nvPr>
        </p:nvSpPr>
        <p:spPr>
          <a:xfrm>
            <a:off x="762000" y="635000"/>
            <a:ext cx="20955000" cy="635000"/>
          </a:xfrm>
          <a:prstGeom prst="rect">
            <a:avLst/>
          </a:prstGeom>
        </p:spPr>
        <p:txBody>
          <a:bodyPr/>
          <a:lstStyle>
            <a:lvl1pPr defTabSz="647700">
              <a:spcBef>
                <a:spcPts val="0"/>
              </a:spcBef>
              <a:defRPr sz="3600" spc="180">
                <a:solidFill>
                  <a:srgbClr val="838787"/>
                </a:solidFill>
              </a:defRPr>
            </a:lvl1pPr>
          </a:lstStyle>
          <a:p>
            <a:r>
              <a:t>Text</a:t>
            </a:r>
          </a:p>
        </p:txBody>
      </p:sp>
      <p:sp>
        <p:nvSpPr>
          <p:cNvPr id="106" name="Shape 106"/>
          <p:cNvSpPr>
            <a:spLocks noGrp="1"/>
          </p:cNvSpPr>
          <p:nvPr>
            <p:ph type="body" idx="13"/>
          </p:nvPr>
        </p:nvSpPr>
        <p:spPr>
          <a:xfrm>
            <a:off x="762000" y="3860800"/>
            <a:ext cx="22860000" cy="8585200"/>
          </a:xfrm>
          <a:prstGeom prst="rect">
            <a:avLst/>
          </a:prstGeom>
        </p:spPr>
        <p:txBody>
          <a:bodyPr anchor="t"/>
          <a:lstStyle/>
          <a:p>
            <a:pPr marL="635000" indent="-635000">
              <a:lnSpc>
                <a:spcPct val="100000"/>
              </a:lnSpc>
              <a:spcBef>
                <a:spcPts val="3900"/>
              </a:spcBef>
              <a:buClr>
                <a:schemeClr val="accent1"/>
              </a:buClr>
              <a:buSzPct val="125000"/>
              <a:buFont typeface="Avenir Next"/>
              <a:buChar char="▸"/>
              <a:defRPr sz="4800" cap="none">
                <a:solidFill>
                  <a:srgbClr val="838787"/>
                </a:solidFill>
                <a:latin typeface="Avenir Next Medium"/>
                <a:ea typeface="Avenir Next Medium"/>
                <a:cs typeface="Avenir Next Medium"/>
                <a:sym typeface="Avenir Next Medium"/>
              </a:defRPr>
            </a:pPr>
            <a:endParaRPr/>
          </a:p>
        </p:txBody>
      </p:sp>
      <p:sp>
        <p:nvSpPr>
          <p:cNvPr id="107" name="Shape 107"/>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12192000" y="0"/>
            <a:ext cx="12192000" cy="6832600"/>
          </a:xfrm>
          <a:prstGeom prst="rect">
            <a:avLst/>
          </a:prstGeom>
        </p:spPr>
        <p:txBody>
          <a:bodyPr lIns="91439" tIns="45719" rIns="91439" bIns="45719" anchor="t">
            <a:noAutofit/>
          </a:bodyPr>
          <a:lstStyle/>
          <a:p>
            <a:endParaRPr/>
          </a:p>
        </p:txBody>
      </p:sp>
      <p:sp>
        <p:nvSpPr>
          <p:cNvPr id="115" name="Shape 115"/>
          <p:cNvSpPr>
            <a:spLocks noGrp="1"/>
          </p:cNvSpPr>
          <p:nvPr>
            <p:ph type="pic" sz="half" idx="14"/>
          </p:nvPr>
        </p:nvSpPr>
        <p:spPr>
          <a:xfrm>
            <a:off x="12192000" y="6896100"/>
            <a:ext cx="12192000" cy="6819900"/>
          </a:xfrm>
          <a:prstGeom prst="rect">
            <a:avLst/>
          </a:prstGeom>
        </p:spPr>
        <p:txBody>
          <a:bodyPr lIns="91439" tIns="45719" rIns="91439" bIns="45719" anchor="t">
            <a:noAutofit/>
          </a:bodyPr>
          <a:lstStyle/>
          <a:p>
            <a:endParaRPr/>
          </a:p>
        </p:txBody>
      </p:sp>
      <p:sp>
        <p:nvSpPr>
          <p:cNvPr id="116" name="Shape 116"/>
          <p:cNvSpPr>
            <a:spLocks noGrp="1"/>
          </p:cNvSpPr>
          <p:nvPr>
            <p:ph type="pic" idx="15"/>
          </p:nvPr>
        </p:nvSpPr>
        <p:spPr>
          <a:xfrm>
            <a:off x="0" y="0"/>
            <a:ext cx="12128500" cy="137160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Shape 124"/>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25" name="Shape 125"/>
          <p:cNvSpPr/>
          <p:nvPr/>
        </p:nvSpPr>
        <p:spPr>
          <a:xfrm>
            <a:off x="876300" y="3314700"/>
            <a:ext cx="22631401" cy="7317186"/>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defRPr>
            </a:pPr>
            <a:endParaRPr/>
          </a:p>
        </p:txBody>
      </p:sp>
      <p:sp>
        <p:nvSpPr>
          <p:cNvPr id="126" name="Shape 126"/>
          <p:cNvSpPr>
            <a:spLocks noGrp="1"/>
          </p:cNvSpPr>
          <p:nvPr>
            <p:ph type="body" sz="quarter" idx="1"/>
          </p:nvPr>
        </p:nvSpPr>
        <p:spPr>
          <a:xfrm>
            <a:off x="1676400" y="4089400"/>
            <a:ext cx="21056600" cy="1805946"/>
          </a:xfrm>
          <a:prstGeom prst="rect">
            <a:avLst/>
          </a:prstGeom>
        </p:spPr>
        <p:txBody>
          <a:bodyPr anchor="t"/>
          <a:lstStyle>
            <a:lvl1pPr>
              <a:spcBef>
                <a:spcPts val="0"/>
              </a:spcBef>
              <a:defRPr sz="13400">
                <a:solidFill>
                  <a:srgbClr val="FFFFFF"/>
                </a:solidFill>
                <a:latin typeface="DIN Condensed"/>
                <a:ea typeface="DIN Condensed"/>
                <a:cs typeface="DIN Condensed"/>
                <a:sym typeface="DIN Condensed"/>
              </a:defRPr>
            </a:lvl1pPr>
          </a:lstStyle>
          <a:p>
            <a:r>
              <a:t>Type a quote here.</a:t>
            </a:r>
          </a:p>
        </p:txBody>
      </p:sp>
      <p:sp>
        <p:nvSpPr>
          <p:cNvPr id="127" name="Shape 127"/>
          <p:cNvSpPr>
            <a:spLocks noGrp="1"/>
          </p:cNvSpPr>
          <p:nvPr>
            <p:ph type="body" sz="quarter" idx="13"/>
          </p:nvPr>
        </p:nvSpPr>
        <p:spPr>
          <a:xfrm>
            <a:off x="762000" y="10953750"/>
            <a:ext cx="22860000" cy="1206500"/>
          </a:xfrm>
          <a:prstGeom prst="rect">
            <a:avLst/>
          </a:prstGeom>
        </p:spPr>
        <p:txBody>
          <a:bodyPr anchor="ctr"/>
          <a:lstStyle/>
          <a:p>
            <a:pPr algn="r">
              <a:spcBef>
                <a:spcPts val="0"/>
              </a:spcBef>
              <a:defRPr sz="8700" cap="none">
                <a:solidFill>
                  <a:srgbClr val="838787"/>
                </a:solidFill>
                <a:latin typeface="DIN Condensed"/>
                <a:ea typeface="DIN Condensed"/>
                <a:cs typeface="DIN Condensed"/>
                <a:sym typeface="DIN Condensed"/>
              </a:defRPr>
            </a:pPr>
            <a:endParaRPr/>
          </a:p>
        </p:txBody>
      </p:sp>
      <p:sp>
        <p:nvSpPr>
          <p:cNvPr id="128" name="Shape 128"/>
          <p:cNvSpPr>
            <a:spLocks noGrp="1"/>
          </p:cNvSpPr>
          <p:nvPr>
            <p:ph type="body" sz="quarter" idx="14"/>
          </p:nvPr>
        </p:nvSpPr>
        <p:spPr>
          <a:xfrm>
            <a:off x="762000" y="635000"/>
            <a:ext cx="20955000" cy="635000"/>
          </a:xfrm>
          <a:prstGeom prst="rect">
            <a:avLst/>
          </a:prstGeom>
        </p:spPr>
        <p:txBody>
          <a:bodyPr/>
          <a:lstStyle/>
          <a:p>
            <a:pPr defTabSz="647700">
              <a:spcBef>
                <a:spcPts val="0"/>
              </a:spcBef>
              <a:defRPr sz="3600" spc="100">
                <a:solidFill>
                  <a:srgbClr val="838787"/>
                </a:solidFill>
              </a:defRPr>
            </a:pPr>
            <a:endParaRPr/>
          </a:p>
        </p:txBody>
      </p:sp>
      <p:sp>
        <p:nvSpPr>
          <p:cNvPr id="129" name="Shape 129"/>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6" name="Shape 136"/>
          <p:cNvSpPr>
            <a:spLocks noGrp="1"/>
          </p:cNvSpPr>
          <p:nvPr>
            <p:ph type="body" sz="quarter" idx="1"/>
          </p:nvPr>
        </p:nvSpPr>
        <p:spPr>
          <a:xfrm>
            <a:off x="11049000" y="3721100"/>
            <a:ext cx="12573000" cy="1805946"/>
          </a:xfrm>
          <a:prstGeom prst="rect">
            <a:avLst/>
          </a:prstGeom>
        </p:spPr>
        <p:txBody>
          <a:bodyPr anchor="t"/>
          <a:lstStyle>
            <a:lvl1pPr>
              <a:spcBef>
                <a:spcPts val="0"/>
              </a:spcBef>
              <a:defRPr sz="13400">
                <a:solidFill>
                  <a:srgbClr val="FFFFFF"/>
                </a:solidFill>
                <a:latin typeface="DIN Condensed"/>
                <a:ea typeface="DIN Condensed"/>
                <a:cs typeface="DIN Condensed"/>
                <a:sym typeface="DIN Condensed"/>
              </a:defRPr>
            </a:lvl1pPr>
          </a:lstStyle>
          <a:p>
            <a:r>
              <a:t>Type a quote here.</a:t>
            </a:r>
          </a:p>
        </p:txBody>
      </p:sp>
      <p:sp>
        <p:nvSpPr>
          <p:cNvPr id="137" name="Shape 137"/>
          <p:cNvSpPr>
            <a:spLocks noGrp="1"/>
          </p:cNvSpPr>
          <p:nvPr>
            <p:ph type="pic" idx="13"/>
          </p:nvPr>
        </p:nvSpPr>
        <p:spPr>
          <a:xfrm>
            <a:off x="0" y="0"/>
            <a:ext cx="10287000" cy="13716000"/>
          </a:xfrm>
          <a:prstGeom prst="rect">
            <a:avLst/>
          </a:prstGeom>
        </p:spPr>
        <p:txBody>
          <a:bodyPr lIns="91439" tIns="45719" rIns="91439" bIns="45719" anchor="t">
            <a:noAutofit/>
          </a:bodyPr>
          <a:lstStyle/>
          <a:p>
            <a:endParaRPr/>
          </a:p>
        </p:txBody>
      </p:sp>
      <p:sp>
        <p:nvSpPr>
          <p:cNvPr id="138" name="Shape 138"/>
          <p:cNvSpPr>
            <a:spLocks noGrp="1"/>
          </p:cNvSpPr>
          <p:nvPr>
            <p:ph type="body" sz="quarter" idx="14"/>
          </p:nvPr>
        </p:nvSpPr>
        <p:spPr>
          <a:xfrm>
            <a:off x="11049000" y="10953750"/>
            <a:ext cx="12573000" cy="1206500"/>
          </a:xfrm>
          <a:prstGeom prst="rect">
            <a:avLst/>
          </a:prstGeom>
        </p:spPr>
        <p:txBody>
          <a:bodyPr anchor="ctr"/>
          <a:lstStyle/>
          <a:p>
            <a:pPr defTabSz="647700">
              <a:lnSpc>
                <a:spcPct val="100000"/>
              </a:lnSpc>
              <a:spcBef>
                <a:spcPts val="0"/>
              </a:spcBef>
              <a:defRPr sz="8700" cap="none">
                <a:solidFill>
                  <a:srgbClr val="232323"/>
                </a:solidFill>
                <a:latin typeface="DIN Condensed"/>
                <a:ea typeface="DIN Condensed"/>
                <a:cs typeface="DIN Condensed"/>
                <a:sym typeface="DIN Condensed"/>
              </a:defRPr>
            </a:pPr>
            <a:endParaRPr/>
          </a:p>
        </p:txBody>
      </p:sp>
      <p:sp>
        <p:nvSpPr>
          <p:cNvPr id="139" name="Shape 139"/>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6" name="Shape 146"/>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47" name="Shape 147"/>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00" y="12712701"/>
            <a:ext cx="5689600" cy="730251"/>
          </a:xfrm>
          <a:prstGeom prst="rect">
            <a:avLst/>
          </a:prstGeom>
        </p:spPr>
        <p:txBody>
          <a:bodyPr lIns="243834" tIns="121917" rIns="243834" bIns="121917"/>
          <a:lstStyle/>
          <a:p>
            <a:fld id="{9B750743-668E-4888-8F1B-E7AC4B09E6BC}" type="datetimeFigureOut">
              <a:rPr lang="en-US" smtClean="0"/>
              <a:t>11/29/15</a:t>
            </a:fld>
            <a:endParaRPr lang="en-US"/>
          </a:p>
        </p:txBody>
      </p:sp>
      <p:sp>
        <p:nvSpPr>
          <p:cNvPr id="5" name="Footer Placeholder 4"/>
          <p:cNvSpPr>
            <a:spLocks noGrp="1"/>
          </p:cNvSpPr>
          <p:nvPr>
            <p:ph type="ftr" sz="quarter" idx="11"/>
          </p:nvPr>
        </p:nvSpPr>
        <p:spPr>
          <a:xfrm>
            <a:off x="8331200" y="12712701"/>
            <a:ext cx="7721600" cy="730251"/>
          </a:xfrm>
          <a:prstGeom prst="rect">
            <a:avLst/>
          </a:prstGeom>
        </p:spPr>
        <p:txBody>
          <a:bodyPr lIns="243834" tIns="121917" rIns="243834" bIns="121917"/>
          <a:lstStyle/>
          <a:p>
            <a:endParaRPr lang="en-US"/>
          </a:p>
        </p:txBody>
      </p:sp>
      <p:sp>
        <p:nvSpPr>
          <p:cNvPr id="6" name="Slide Number Placeholder 5"/>
          <p:cNvSpPr>
            <a:spLocks noGrp="1"/>
          </p:cNvSpPr>
          <p:nvPr>
            <p:ph type="sldNum" sz="quarter" idx="12"/>
          </p:nvPr>
        </p:nvSpPr>
        <p:spPr>
          <a:xfrm>
            <a:off x="23019001" y="609600"/>
            <a:ext cx="597394" cy="564257"/>
          </a:xfrm>
        </p:spPr>
        <p:txBody>
          <a:bodyPr/>
          <a:lstStyle/>
          <a:p>
            <a:fld id="{9368A256-192B-4CB0-92A8-ED54D3FB2D60}" type="slidenum">
              <a:rPr lang="en-US" smtClean="0"/>
              <a:t>‹#›</a:t>
            </a:fld>
            <a:endParaRPr lang="en-US"/>
          </a:p>
        </p:txBody>
      </p:sp>
    </p:spTree>
    <p:extLst>
      <p:ext uri="{BB962C8B-B14F-4D97-AF65-F5344CB8AC3E}">
        <p14:creationId xmlns:p14="http://schemas.microsoft.com/office/powerpoint/2010/main" val="306500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22" name="Shape 22"/>
          <p:cNvSpPr>
            <a:spLocks noGrp="1"/>
          </p:cNvSpPr>
          <p:nvPr>
            <p:ph type="body" sz="quarter" idx="1"/>
          </p:nvPr>
        </p:nvSpPr>
        <p:spPr>
          <a:xfrm>
            <a:off x="762000" y="8635631"/>
            <a:ext cx="22859999" cy="370"/>
          </a:xfrm>
          <a:prstGeom prst="rect">
            <a:avLst/>
          </a:prstGeom>
          <a:ln w="50800">
            <a:solidFill>
              <a:srgbClr val="A6AAA9"/>
            </a:solidFill>
          </a:ln>
        </p:spPr>
        <p:txBody>
          <a:bodyPr anchor="ctr"/>
          <a:lstStyle>
            <a:lvl1pPr marL="635000" indent="-635000">
              <a:lnSpc>
                <a:spcPct val="100000"/>
              </a:lnSpc>
              <a:spcBef>
                <a:spcPts val="3900"/>
              </a:spcBef>
              <a:buClr>
                <a:srgbClr val="39A3D5"/>
              </a:buClr>
              <a:buSzPct val="104999"/>
              <a:buFont typeface="Avenir Next"/>
              <a:buChar char="‣"/>
              <a:defRPr sz="4800" cap="none">
                <a:solidFill>
                  <a:srgbClr val="838787"/>
                </a:solidFill>
                <a:latin typeface="Avenir Next Medium"/>
                <a:ea typeface="Avenir Next Medium"/>
                <a:cs typeface="Avenir Next Medium"/>
                <a:sym typeface="Avenir Next Medium"/>
              </a:defRPr>
            </a:lvl1pPr>
          </a:lstStyle>
          <a:p>
            <a:r>
              <a:t>Click to add text</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23013222" y="5842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762000" y="5676900"/>
            <a:ext cx="22860000" cy="6350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flipV="1">
            <a:off x="11049000" y="8635797"/>
            <a:ext cx="12572998" cy="204"/>
          </a:xfrm>
          <a:prstGeom prst="line">
            <a:avLst/>
          </a:prstGeom>
          <a:ln w="50800">
            <a:solidFill>
              <a:srgbClr val="A6AAA9"/>
            </a:solidFill>
            <a:miter lim="400000"/>
          </a:ln>
        </p:spPr>
        <p:txBody>
          <a:bodyPr lIns="45718" tIns="45718" rIns="45718" bIns="45718"/>
          <a:lstStyle/>
          <a:p>
            <a:pPr>
              <a:defRPr>
                <a:solidFill>
                  <a:srgbClr val="838787"/>
                </a:solidFill>
              </a:defRPr>
            </a:pPr>
            <a:endParaRPr/>
          </a:p>
        </p:txBody>
      </p:sp>
      <p:sp>
        <p:nvSpPr>
          <p:cNvPr id="50" name="Shape 50"/>
          <p:cNvSpPr>
            <a:spLocks noGrp="1"/>
          </p:cNvSpPr>
          <p:nvPr>
            <p:ph type="pic" idx="13"/>
          </p:nvPr>
        </p:nvSpPr>
        <p:spPr>
          <a:xfrm>
            <a:off x="0" y="0"/>
            <a:ext cx="10287000" cy="13716000"/>
          </a:xfrm>
          <a:prstGeom prst="rect">
            <a:avLst/>
          </a:prstGeom>
        </p:spPr>
        <p:txBody>
          <a:bodyPr lIns="91439" tIns="45719" rIns="91439" bIns="45719" anchor="t">
            <a:noAutofit/>
          </a:bodyPr>
          <a:lstStyle/>
          <a:p>
            <a:endParaRPr/>
          </a:p>
        </p:txBody>
      </p:sp>
      <p:sp>
        <p:nvSpPr>
          <p:cNvPr id="51" name="Shape 51"/>
          <p:cNvSpPr>
            <a:spLocks noGrp="1"/>
          </p:cNvSpPr>
          <p:nvPr>
            <p:ph type="title"/>
          </p:nvPr>
        </p:nvSpPr>
        <p:spPr>
          <a:xfrm>
            <a:off x="11049000" y="9042400"/>
            <a:ext cx="12573000" cy="3810000"/>
          </a:xfrm>
          <a:prstGeom prst="rect">
            <a:avLst/>
          </a:prstGeom>
        </p:spPr>
        <p:txBody>
          <a:bodyPr/>
          <a:lstStyle/>
          <a:p>
            <a:r>
              <a:t>Title Text</a:t>
            </a:r>
          </a:p>
        </p:txBody>
      </p:sp>
      <p:sp>
        <p:nvSpPr>
          <p:cNvPr id="52" name="Shape 52"/>
          <p:cNvSpPr>
            <a:spLocks noGrp="1"/>
          </p:cNvSpPr>
          <p:nvPr>
            <p:ph type="body" sz="quarter" idx="1"/>
          </p:nvPr>
        </p:nvSpPr>
        <p:spPr>
          <a:xfrm>
            <a:off x="11049000" y="5994400"/>
            <a:ext cx="12573000" cy="254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0" name="Shape 60"/>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61" name="Shape 61"/>
          <p:cNvSpPr>
            <a:spLocks noGrp="1"/>
          </p:cNvSpPr>
          <p:nvPr>
            <p:ph type="body" sz="quarter" idx="1"/>
          </p:nvPr>
        </p:nvSpPr>
        <p:spPr>
          <a:xfrm>
            <a:off x="762000" y="635000"/>
            <a:ext cx="20955000" cy="635000"/>
          </a:xfrm>
          <a:prstGeom prst="rect">
            <a:avLst/>
          </a:prstGeom>
        </p:spPr>
        <p:txBody>
          <a:bodyPr/>
          <a:lstStyle>
            <a:lvl1pPr defTabSz="647700">
              <a:spcBef>
                <a:spcPts val="0"/>
              </a:spcBef>
              <a:defRPr sz="3600" spc="180">
                <a:solidFill>
                  <a:srgbClr val="838787"/>
                </a:solidFill>
              </a:defRPr>
            </a:lvl1pPr>
          </a:lstStyle>
          <a:p>
            <a:r>
              <a:t>Text</a:t>
            </a:r>
          </a:p>
        </p:txBody>
      </p:sp>
      <p:sp>
        <p:nvSpPr>
          <p:cNvPr id="62" name="Shape 62"/>
          <p:cNvSpPr>
            <a:spLocks noGrp="1"/>
          </p:cNvSpPr>
          <p:nvPr>
            <p:ph type="title"/>
          </p:nvPr>
        </p:nvSpPr>
        <p:spPr>
          <a:xfrm>
            <a:off x="762000" y="2159000"/>
            <a:ext cx="22860000" cy="1016000"/>
          </a:xfrm>
          <a:prstGeom prst="rect">
            <a:avLst/>
          </a:prstGeom>
        </p:spPr>
        <p:txBody>
          <a:bodyPr/>
          <a:lstStyle>
            <a:lvl1pPr>
              <a:spcBef>
                <a:spcPts val="3900"/>
              </a:spcBef>
              <a:defRPr sz="8700"/>
            </a:lvl1pPr>
          </a:lstStyle>
          <a:p>
            <a:r>
              <a:t>Title Text</a:t>
            </a:r>
          </a:p>
        </p:txBody>
      </p:sp>
      <p:sp>
        <p:nvSpPr>
          <p:cNvPr id="63" name="Shape 63"/>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71" name="Shape 71"/>
          <p:cNvSpPr>
            <a:spLocks noGrp="1"/>
          </p:cNvSpPr>
          <p:nvPr>
            <p:ph type="body" sz="quarter" idx="1"/>
          </p:nvPr>
        </p:nvSpPr>
        <p:spPr>
          <a:xfrm>
            <a:off x="762000" y="635000"/>
            <a:ext cx="20955000" cy="635000"/>
          </a:xfrm>
          <a:prstGeom prst="rect">
            <a:avLst/>
          </a:prstGeom>
        </p:spPr>
        <p:txBody>
          <a:bodyPr/>
          <a:lstStyle>
            <a:lvl1pPr defTabSz="647700">
              <a:spcBef>
                <a:spcPts val="0"/>
              </a:spcBef>
              <a:defRPr sz="3600" spc="180">
                <a:solidFill>
                  <a:srgbClr val="838787"/>
                </a:solidFill>
              </a:defRPr>
            </a:lvl1pPr>
          </a:lstStyle>
          <a:p>
            <a:r>
              <a:t>Text</a:t>
            </a:r>
          </a:p>
        </p:txBody>
      </p:sp>
      <p:sp>
        <p:nvSpPr>
          <p:cNvPr id="72" name="Shape 72"/>
          <p:cNvSpPr>
            <a:spLocks noGrp="1"/>
          </p:cNvSpPr>
          <p:nvPr>
            <p:ph type="title"/>
          </p:nvPr>
        </p:nvSpPr>
        <p:spPr>
          <a:xfrm>
            <a:off x="762000" y="2159000"/>
            <a:ext cx="22860000" cy="1016000"/>
          </a:xfrm>
          <a:prstGeom prst="rect">
            <a:avLst/>
          </a:prstGeom>
        </p:spPr>
        <p:txBody>
          <a:bodyPr/>
          <a:lstStyle>
            <a:lvl1pPr>
              <a:spcBef>
                <a:spcPts val="3900"/>
              </a:spcBef>
              <a:defRPr sz="8700"/>
            </a:lvl1pPr>
          </a:lstStyle>
          <a:p>
            <a:r>
              <a:t>Title Text</a:t>
            </a:r>
          </a:p>
        </p:txBody>
      </p:sp>
      <p:sp>
        <p:nvSpPr>
          <p:cNvPr id="73" name="Shape 73"/>
          <p:cNvSpPr>
            <a:spLocks noGrp="1"/>
          </p:cNvSpPr>
          <p:nvPr>
            <p:ph type="body" idx="13"/>
          </p:nvPr>
        </p:nvSpPr>
        <p:spPr>
          <a:xfrm>
            <a:off x="762000" y="3860800"/>
            <a:ext cx="22860000" cy="8585200"/>
          </a:xfrm>
          <a:prstGeom prst="rect">
            <a:avLst/>
          </a:prstGeom>
        </p:spPr>
        <p:txBody>
          <a:bodyPr anchor="t"/>
          <a:lstStyle/>
          <a:p>
            <a:pPr marL="635000" indent="-635000">
              <a:lnSpc>
                <a:spcPct val="100000"/>
              </a:lnSpc>
              <a:spcBef>
                <a:spcPts val="3900"/>
              </a:spcBef>
              <a:buClr>
                <a:schemeClr val="accent1"/>
              </a:buClr>
              <a:buSzPct val="104999"/>
              <a:buFont typeface="Avenir Next"/>
              <a:buChar char="▸"/>
              <a:defRPr sz="4800" cap="none">
                <a:solidFill>
                  <a:srgbClr val="838787"/>
                </a:solidFill>
                <a:latin typeface="Avenir Next Medium"/>
                <a:ea typeface="Avenir Next Medium"/>
                <a:cs typeface="Avenir Next Medium"/>
                <a:sym typeface="Avenir Next Medium"/>
              </a:defRPr>
            </a:pPr>
            <a:endParaRPr/>
          </a:p>
        </p:txBody>
      </p:sp>
      <p:sp>
        <p:nvSpPr>
          <p:cNvPr id="74" name="Shape 74"/>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81" name="Shape 81"/>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82" name="Shape 82"/>
          <p:cNvSpPr>
            <a:spLocks noGrp="1"/>
          </p:cNvSpPr>
          <p:nvPr>
            <p:ph type="body" sz="quarter" idx="1"/>
          </p:nvPr>
        </p:nvSpPr>
        <p:spPr>
          <a:xfrm>
            <a:off x="762000" y="635000"/>
            <a:ext cx="20955000" cy="635000"/>
          </a:xfrm>
          <a:prstGeom prst="rect">
            <a:avLst/>
          </a:prstGeom>
        </p:spPr>
        <p:txBody>
          <a:bodyPr/>
          <a:lstStyle>
            <a:lvl1pPr defTabSz="647700">
              <a:spcBef>
                <a:spcPts val="0"/>
              </a:spcBef>
              <a:defRPr sz="3600" spc="180">
                <a:solidFill>
                  <a:srgbClr val="838787"/>
                </a:solidFill>
              </a:defRPr>
            </a:lvl1pPr>
          </a:lstStyle>
          <a:p>
            <a:r>
              <a:t>Text</a:t>
            </a:r>
          </a:p>
        </p:txBody>
      </p:sp>
      <p:sp>
        <p:nvSpPr>
          <p:cNvPr id="83" name="Shape 83"/>
          <p:cNvSpPr>
            <a:spLocks noGrp="1"/>
          </p:cNvSpPr>
          <p:nvPr>
            <p:ph type="title"/>
          </p:nvPr>
        </p:nvSpPr>
        <p:spPr>
          <a:xfrm>
            <a:off x="762000" y="2159000"/>
            <a:ext cx="22860000" cy="1016000"/>
          </a:xfrm>
          <a:prstGeom prst="rect">
            <a:avLst/>
          </a:prstGeom>
        </p:spPr>
        <p:txBody>
          <a:bodyPr/>
          <a:lstStyle>
            <a:lvl1pPr>
              <a:spcBef>
                <a:spcPts val="3900"/>
              </a:spcBef>
              <a:defRPr sz="8700"/>
            </a:lvl1pPr>
          </a:lstStyle>
          <a:p>
            <a:r>
              <a:t>Title Text</a:t>
            </a:r>
          </a:p>
        </p:txBody>
      </p:sp>
      <p:sp>
        <p:nvSpPr>
          <p:cNvPr id="84" name="Shape 84"/>
          <p:cNvSpPr>
            <a:spLocks noGrp="1"/>
          </p:cNvSpPr>
          <p:nvPr>
            <p:ph type="body" idx="13"/>
          </p:nvPr>
        </p:nvSpPr>
        <p:spPr>
          <a:xfrm>
            <a:off x="762000" y="3860800"/>
            <a:ext cx="22860000" cy="8585200"/>
          </a:xfrm>
          <a:prstGeom prst="rect">
            <a:avLst/>
          </a:prstGeom>
        </p:spPr>
        <p:txBody>
          <a:bodyPr anchor="t"/>
          <a:lstStyle/>
          <a:p>
            <a:pPr marL="635000" indent="-635000">
              <a:lnSpc>
                <a:spcPct val="100000"/>
              </a:lnSpc>
              <a:spcBef>
                <a:spcPts val="3900"/>
              </a:spcBef>
              <a:buClr>
                <a:schemeClr val="accent1"/>
              </a:buClr>
              <a:buSzPct val="104999"/>
              <a:buFont typeface="Avenir Next"/>
              <a:buChar char="▸"/>
              <a:defRPr sz="4800" cap="none">
                <a:solidFill>
                  <a:srgbClr val="838787"/>
                </a:solidFill>
                <a:latin typeface="Avenir Next Medium"/>
                <a:ea typeface="Avenir Next Medium"/>
                <a:cs typeface="Avenir Next Medium"/>
                <a:sym typeface="Avenir Next Medium"/>
              </a:defRPr>
            </a:pPr>
            <a:endParaRPr/>
          </a:p>
        </p:txBody>
      </p:sp>
      <p:sp>
        <p:nvSpPr>
          <p:cNvPr id="85" name="Shape 85"/>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2" name="Shape 92"/>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93" name="Shape 93"/>
          <p:cNvSpPr>
            <a:spLocks noGrp="1"/>
          </p:cNvSpPr>
          <p:nvPr>
            <p:ph type="body" sz="quarter" idx="1"/>
          </p:nvPr>
        </p:nvSpPr>
        <p:spPr>
          <a:xfrm>
            <a:off x="762000" y="635000"/>
            <a:ext cx="20955000" cy="635000"/>
          </a:xfrm>
          <a:prstGeom prst="rect">
            <a:avLst/>
          </a:prstGeom>
        </p:spPr>
        <p:txBody>
          <a:bodyPr/>
          <a:lstStyle>
            <a:lvl1pPr defTabSz="647700">
              <a:spcBef>
                <a:spcPts val="0"/>
              </a:spcBef>
              <a:defRPr sz="3600" spc="180">
                <a:solidFill>
                  <a:srgbClr val="838787"/>
                </a:solidFill>
              </a:defRPr>
            </a:lvl1pPr>
          </a:lstStyle>
          <a:p>
            <a:r>
              <a:t>Text</a:t>
            </a:r>
          </a:p>
        </p:txBody>
      </p:sp>
      <p:sp>
        <p:nvSpPr>
          <p:cNvPr id="94" name="Shape 94"/>
          <p:cNvSpPr>
            <a:spLocks noGrp="1"/>
          </p:cNvSpPr>
          <p:nvPr>
            <p:ph type="pic" sz="half" idx="13"/>
          </p:nvPr>
        </p:nvSpPr>
        <p:spPr>
          <a:xfrm>
            <a:off x="13335000" y="2159000"/>
            <a:ext cx="10287000" cy="107950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762000" y="2159000"/>
            <a:ext cx="11811000" cy="1016000"/>
          </a:xfrm>
          <a:prstGeom prst="rect">
            <a:avLst/>
          </a:prstGeom>
        </p:spPr>
        <p:txBody>
          <a:bodyPr/>
          <a:lstStyle>
            <a:lvl1pPr>
              <a:spcBef>
                <a:spcPts val="3900"/>
              </a:spcBef>
              <a:defRPr sz="8700"/>
            </a:lvl1pPr>
          </a:lstStyle>
          <a:p>
            <a:r>
              <a:t>Title Text</a:t>
            </a:r>
          </a:p>
        </p:txBody>
      </p:sp>
      <p:sp>
        <p:nvSpPr>
          <p:cNvPr id="96" name="Shape 96"/>
          <p:cNvSpPr>
            <a:spLocks noGrp="1"/>
          </p:cNvSpPr>
          <p:nvPr>
            <p:ph type="body" sz="half" idx="14"/>
          </p:nvPr>
        </p:nvSpPr>
        <p:spPr>
          <a:xfrm>
            <a:off x="762000" y="3860800"/>
            <a:ext cx="11811000" cy="8585200"/>
          </a:xfrm>
          <a:prstGeom prst="rect">
            <a:avLst/>
          </a:prstGeom>
        </p:spPr>
        <p:txBody>
          <a:bodyPr anchor="t"/>
          <a:lstStyle/>
          <a:p>
            <a:pPr marL="635000" indent="-635000">
              <a:lnSpc>
                <a:spcPct val="100000"/>
              </a:lnSpc>
              <a:spcBef>
                <a:spcPts val="3900"/>
              </a:spcBef>
              <a:buClr>
                <a:schemeClr val="accent1"/>
              </a:buClr>
              <a:buSzPct val="104999"/>
              <a:buFont typeface="Avenir Next"/>
              <a:buChar char="▸"/>
              <a:defRPr sz="4000" cap="none">
                <a:solidFill>
                  <a:srgbClr val="838787"/>
                </a:solidFill>
                <a:latin typeface="Avenir Next Medium"/>
                <a:ea typeface="Avenir Next Medium"/>
                <a:cs typeface="Avenir Next Medium"/>
                <a:sym typeface="Avenir Next Medium"/>
              </a:defRPr>
            </a:pPr>
            <a:endParaRPr/>
          </a:p>
        </p:txBody>
      </p:sp>
      <p:sp>
        <p:nvSpPr>
          <p:cNvPr id="97" name="Shape 97"/>
          <p:cNvSpPr>
            <a:spLocks noGrp="1"/>
          </p:cNvSpPr>
          <p:nvPr>
            <p:ph type="sldNum" sz="quarter" idx="2"/>
          </p:nvPr>
        </p:nvSpPr>
        <p:spPr>
          <a:xfrm>
            <a:off x="23059653" y="6096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761999" y="8635631"/>
            <a:ext cx="22860000" cy="370"/>
          </a:xfrm>
          <a:prstGeom prst="line">
            <a:avLst/>
          </a:prstGeom>
          <a:ln w="50800">
            <a:solidFill>
              <a:srgbClr val="A6AAA9"/>
            </a:solidFill>
            <a:miter lim="400000"/>
          </a:ln>
        </p:spPr>
        <p:txBody>
          <a:bodyPr lIns="45718" tIns="45718" rIns="45718" bIns="45718"/>
          <a:lstStyle/>
          <a:p>
            <a:pPr>
              <a:defRPr>
                <a:solidFill>
                  <a:srgbClr val="838787"/>
                </a:solidFill>
              </a:defRPr>
            </a:pPr>
            <a:endParaRPr/>
          </a:p>
        </p:txBody>
      </p:sp>
      <p:sp>
        <p:nvSpPr>
          <p:cNvPr id="3" name="Shape 3"/>
          <p:cNvSpPr>
            <a:spLocks noGrp="1"/>
          </p:cNvSpPr>
          <p:nvPr>
            <p:ph type="title"/>
          </p:nvPr>
        </p:nvSpPr>
        <p:spPr>
          <a:xfrm>
            <a:off x="762000" y="9042400"/>
            <a:ext cx="22860000" cy="381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762000" y="5994400"/>
            <a:ext cx="228600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23063200" y="609600"/>
            <a:ext cx="553195" cy="635000"/>
          </a:xfrm>
          <a:prstGeom prst="rect">
            <a:avLst/>
          </a:prstGeom>
          <a:ln w="12700">
            <a:miter lim="400000"/>
          </a:ln>
        </p:spPr>
        <p:txBody>
          <a:bodyPr wrap="none" lIns="50800" tIns="50800" rIns="50800" bIns="50800">
            <a:spAutoFit/>
          </a:bodyPr>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xmlns:p14="http://schemas.microsoft.com/office/powerpoint/2010/main" spd="med"/>
  <p:txStyles>
    <p:titleStyle>
      <a:lvl1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825500" rtl="0" latinLnBrk="0">
        <a:lnSpc>
          <a:spcPct val="80000"/>
        </a:lnSpc>
        <a:spcBef>
          <a:spcPts val="0"/>
        </a:spcBef>
        <a:spcAft>
          <a:spcPts val="0"/>
        </a:spcAft>
        <a:buClrTx/>
        <a:buSzTx/>
        <a:buFontTx/>
        <a:buNone/>
        <a:tabLst/>
        <a:defRPr sz="30300" b="0"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825500" rtl="0" latinLnBrk="0">
        <a:lnSpc>
          <a:spcPct val="80000"/>
        </a:lnSpc>
        <a:spcBef>
          <a:spcPts val="3200"/>
        </a:spcBef>
        <a:spcAft>
          <a:spcPts val="0"/>
        </a:spcAft>
        <a:buClrTx/>
        <a:buSzTx/>
        <a:buFontTx/>
        <a:buNone/>
        <a:tabLst/>
        <a:defRPr sz="7700" b="0"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825500" rtl="0" latinLnBrk="0">
        <a:lnSpc>
          <a:spcPct val="80000"/>
        </a:lnSpc>
        <a:spcBef>
          <a:spcPts val="3200"/>
        </a:spcBef>
        <a:spcAft>
          <a:spcPts val="0"/>
        </a:spcAft>
        <a:buClrTx/>
        <a:buSzTx/>
        <a:buFontTx/>
        <a:buNone/>
        <a:tabLst/>
        <a:defRPr sz="7700" b="0"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825500" rtl="0" latinLnBrk="0">
        <a:lnSpc>
          <a:spcPct val="80000"/>
        </a:lnSpc>
        <a:spcBef>
          <a:spcPts val="3200"/>
        </a:spcBef>
        <a:spcAft>
          <a:spcPts val="0"/>
        </a:spcAft>
        <a:buClrTx/>
        <a:buSzTx/>
        <a:buFontTx/>
        <a:buNone/>
        <a:tabLst/>
        <a:defRPr sz="7700" b="0"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825500" rtl="0" latinLnBrk="0">
        <a:lnSpc>
          <a:spcPct val="80000"/>
        </a:lnSpc>
        <a:spcBef>
          <a:spcPts val="3200"/>
        </a:spcBef>
        <a:spcAft>
          <a:spcPts val="0"/>
        </a:spcAft>
        <a:buClrTx/>
        <a:buSzTx/>
        <a:buFontTx/>
        <a:buNone/>
        <a:tabLst/>
        <a:defRPr sz="7700" b="0"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825500" rtl="0" latinLnBrk="0">
        <a:lnSpc>
          <a:spcPct val="80000"/>
        </a:lnSpc>
        <a:spcBef>
          <a:spcPts val="3200"/>
        </a:spcBef>
        <a:spcAft>
          <a:spcPts val="0"/>
        </a:spcAft>
        <a:buClrTx/>
        <a:buSzTx/>
        <a:buFontTx/>
        <a:buNone/>
        <a:tabLst/>
        <a:defRPr sz="7700" b="0" i="0" u="none" strike="noStrike" cap="all" spc="0" baseline="0">
          <a:ln>
            <a:noFill/>
          </a:ln>
          <a:solidFill>
            <a:srgbClr val="A6AAA9"/>
          </a:solidFill>
          <a:uFillTx/>
          <a:latin typeface="DIN Alternate"/>
          <a:ea typeface="DIN Alternate"/>
          <a:cs typeface="DIN Alternate"/>
          <a:sym typeface="DIN Alternate"/>
        </a:defRPr>
      </a:lvl5pPr>
      <a:lvl6pPr marL="4193645" marR="0" indent="-1018645" algn="l" defTabSz="825500" rtl="0" latinLnBrk="0">
        <a:lnSpc>
          <a:spcPct val="80000"/>
        </a:lnSpc>
        <a:spcBef>
          <a:spcPts val="3200"/>
        </a:spcBef>
        <a:spcAft>
          <a:spcPts val="0"/>
        </a:spcAft>
        <a:buClrTx/>
        <a:buSzPct val="104999"/>
        <a:buFontTx/>
        <a:buChar char="‣"/>
        <a:tabLst/>
        <a:defRPr sz="7700" b="0" i="0" u="none" strike="noStrike" cap="all" spc="0" baseline="0">
          <a:ln>
            <a:noFill/>
          </a:ln>
          <a:solidFill>
            <a:srgbClr val="A6AAA9"/>
          </a:solidFill>
          <a:uFillTx/>
          <a:latin typeface="DIN Alternate"/>
          <a:ea typeface="DIN Alternate"/>
          <a:cs typeface="DIN Alternate"/>
          <a:sym typeface="DIN Alternate"/>
        </a:defRPr>
      </a:lvl6pPr>
      <a:lvl7pPr marL="4828645" marR="0" indent="-1018645" algn="l" defTabSz="825500" rtl="0" latinLnBrk="0">
        <a:lnSpc>
          <a:spcPct val="80000"/>
        </a:lnSpc>
        <a:spcBef>
          <a:spcPts val="3200"/>
        </a:spcBef>
        <a:spcAft>
          <a:spcPts val="0"/>
        </a:spcAft>
        <a:buClrTx/>
        <a:buSzPct val="104999"/>
        <a:buFontTx/>
        <a:buChar char="‣"/>
        <a:tabLst/>
        <a:defRPr sz="7700" b="0" i="0" u="none" strike="noStrike" cap="all" spc="0" baseline="0">
          <a:ln>
            <a:noFill/>
          </a:ln>
          <a:solidFill>
            <a:srgbClr val="A6AAA9"/>
          </a:solidFill>
          <a:uFillTx/>
          <a:latin typeface="DIN Alternate"/>
          <a:ea typeface="DIN Alternate"/>
          <a:cs typeface="DIN Alternate"/>
          <a:sym typeface="DIN Alternate"/>
        </a:defRPr>
      </a:lvl7pPr>
      <a:lvl8pPr marL="5463645" marR="0" indent="-1018645" algn="l" defTabSz="825500" rtl="0" latinLnBrk="0">
        <a:lnSpc>
          <a:spcPct val="80000"/>
        </a:lnSpc>
        <a:spcBef>
          <a:spcPts val="3200"/>
        </a:spcBef>
        <a:spcAft>
          <a:spcPts val="0"/>
        </a:spcAft>
        <a:buClrTx/>
        <a:buSzPct val="104999"/>
        <a:buFontTx/>
        <a:buChar char="‣"/>
        <a:tabLst/>
        <a:defRPr sz="7700" b="0" i="0" u="none" strike="noStrike" cap="all" spc="0" baseline="0">
          <a:ln>
            <a:noFill/>
          </a:ln>
          <a:solidFill>
            <a:srgbClr val="A6AAA9"/>
          </a:solidFill>
          <a:uFillTx/>
          <a:latin typeface="DIN Alternate"/>
          <a:ea typeface="DIN Alternate"/>
          <a:cs typeface="DIN Alternate"/>
          <a:sym typeface="DIN Alternate"/>
        </a:defRPr>
      </a:lvl8pPr>
      <a:lvl9pPr marL="6098645" marR="0" indent="-1018645" algn="l" defTabSz="825500" rtl="0" latinLnBrk="0">
        <a:lnSpc>
          <a:spcPct val="80000"/>
        </a:lnSpc>
        <a:spcBef>
          <a:spcPts val="3200"/>
        </a:spcBef>
        <a:spcAft>
          <a:spcPts val="0"/>
        </a:spcAft>
        <a:buClrTx/>
        <a:buSzPct val="104999"/>
        <a:buFontTx/>
        <a:buChar char="‣"/>
        <a:tabLst/>
        <a:defRPr sz="7700" b="0"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1pPr>
      <a:lvl2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2pPr>
      <a:lvl3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3pPr>
      <a:lvl4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4pPr>
      <a:lvl5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5pPr>
      <a:lvl6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6pPr>
      <a:lvl7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7pPr>
      <a:lvl8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8pPr>
      <a:lvl9pPr marL="0" marR="0" indent="0" algn="r" defTabSz="825500" rtl="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1.png"/>
          <p:cNvPicPr>
            <a:picLocks noChangeAspect="1"/>
          </p:cNvPicPr>
          <p:nvPr/>
        </p:nvPicPr>
        <p:blipFill>
          <a:blip r:embed="rId2">
            <a:extLst/>
          </a:blip>
          <a:stretch>
            <a:fillRect/>
          </a:stretch>
        </p:blipFill>
        <p:spPr>
          <a:xfrm>
            <a:off x="-108984" y="-3297"/>
            <a:ext cx="24601968" cy="13838608"/>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01"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02"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03"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04" name="Shape 204"/>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05" name="Shape 205"/>
          <p:cNvSpPr/>
          <p:nvPr/>
        </p:nvSpPr>
        <p:spPr>
          <a:xfrm>
            <a:off x="1414678" y="2584241"/>
            <a:ext cx="21554644" cy="61965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6600" dirty="0">
                <a:solidFill>
                  <a:srgbClr val="E9E9E9"/>
                </a:solidFill>
                <a:latin typeface="+mn-lt"/>
              </a:rPr>
              <a:t>Even as Peter was saying these things, the Holy Spirit fell upon all who were listening to the message. The Jewish believers who came with Peter were amazed that the gift of the Holy Spirit had been poured out on the Gentiles, too.  For they heard them speaking in other tongues and praising God</a:t>
            </a:r>
            <a:endParaRPr lang="en-US" sz="6600" dirty="0">
              <a:solidFill>
                <a:srgbClr val="E9E9E9"/>
              </a:solidFill>
              <a:latin typeface="+mn-lt"/>
            </a:endParaRPr>
          </a:p>
        </p:txBody>
      </p:sp>
      <p:sp>
        <p:nvSpPr>
          <p:cNvPr id="206" name="Shape 206"/>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ACTS 10:44-46</a:t>
            </a:r>
            <a:endParaRPr dirty="0"/>
          </a:p>
        </p:txBody>
      </p:sp>
      <p:sp>
        <p:nvSpPr>
          <p:cNvPr id="207" name="Shape 207"/>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08" name="Shape 208"/>
          <p:cNvSpPr/>
          <p:nvPr/>
        </p:nvSpPr>
        <p:spPr>
          <a:xfrm>
            <a:off x="6324174" y="907940"/>
            <a:ext cx="1173565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rPr lang="en-US" dirty="0" smtClean="0"/>
              <a:t>THE GENTILES</a:t>
            </a:r>
            <a:endParaRPr dirty="0"/>
          </a:p>
        </p:txBody>
      </p:sp>
    </p:spTree>
    <p:extLst>
      <p:ext uri="{BB962C8B-B14F-4D97-AF65-F5344CB8AC3E}">
        <p14:creationId xmlns:p14="http://schemas.microsoft.com/office/powerpoint/2010/main" val="462746160"/>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34" y="5160633"/>
            <a:ext cx="15943798" cy="762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talentshare.org/~mm9n/articles/Paul/Paul3_files/image044.jpg"/>
          <p:cNvPicPr>
            <a:picLocks noChangeAspect="1" noChangeArrowheads="1"/>
          </p:cNvPicPr>
          <p:nvPr/>
        </p:nvPicPr>
        <p:blipFill rotWithShape="1">
          <a:blip r:embed="rId4">
            <a:extLst>
              <a:ext uri="{28A0092B-C50C-407E-A947-70E740481C1C}">
                <a14:useLocalDpi xmlns:a14="http://schemas.microsoft.com/office/drawing/2010/main" val="0"/>
              </a:ext>
            </a:extLst>
          </a:blip>
          <a:srcRect l="12227" t="31252" r="5836" b="10603"/>
          <a:stretch/>
        </p:blipFill>
        <p:spPr bwMode="auto">
          <a:xfrm>
            <a:off x="14732000" y="780479"/>
            <a:ext cx="9017000" cy="57142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41131"/>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2.jpeg"/>
          <p:cNvPicPr>
            <a:picLocks noGrp="1" noChangeAspect="1"/>
          </p:cNvPicPr>
          <p:nvPr>
            <p:ph type="pic" idx="13"/>
          </p:nvPr>
        </p:nvPicPr>
        <p:blipFill>
          <a:blip r:embed="rId2">
            <a:extLst/>
          </a:blip>
          <a:srcRect t="14633" b="14633"/>
          <a:stretch>
            <a:fillRect/>
          </a:stretch>
        </p:blipFill>
        <p:spPr>
          <a:xfrm>
            <a:off x="-23511" y="-107716"/>
            <a:ext cx="24384001" cy="13716000"/>
          </a:xfrm>
          <a:prstGeom prst="rect">
            <a:avLst/>
          </a:prstGeom>
        </p:spPr>
      </p:pic>
      <p:pic>
        <p:nvPicPr>
          <p:cNvPr id="280" name="image3.png"/>
          <p:cNvPicPr>
            <a:picLocks noChangeAspect="1"/>
          </p:cNvPicPr>
          <p:nvPr/>
        </p:nvPicPr>
        <p:blipFill>
          <a:blip r:embed="rId3">
            <a:extLst/>
          </a:blip>
          <a:stretch>
            <a:fillRect/>
          </a:stretch>
        </p:blipFill>
        <p:spPr>
          <a:xfrm>
            <a:off x="762001" y="4104263"/>
            <a:ext cx="22986999" cy="127370"/>
          </a:xfrm>
          <a:prstGeom prst="rect">
            <a:avLst/>
          </a:prstGeom>
          <a:ln w="12700">
            <a:miter lim="400000"/>
          </a:ln>
        </p:spPr>
      </p:pic>
      <p:sp>
        <p:nvSpPr>
          <p:cNvPr id="281" name="Shape 281"/>
          <p:cNvSpPr>
            <a:spLocks noGrp="1"/>
          </p:cNvSpPr>
          <p:nvPr>
            <p:ph type="body" sz="quarter" idx="1"/>
          </p:nvPr>
        </p:nvSpPr>
        <p:spPr>
          <a:xfrm>
            <a:off x="-104622" y="2505802"/>
            <a:ext cx="6942667" cy="9940197"/>
          </a:xfrm>
          <a:prstGeom prst="rect">
            <a:avLst/>
          </a:prstGeom>
          <a:ln w="12700">
            <a:noFill/>
          </a:ln>
        </p:spPr>
        <p:txBody>
          <a:bodyPr anchor="b">
            <a:noAutofit/>
          </a:bodyPr>
          <a:lstStyle>
            <a:lvl1pPr marL="0" indent="0" algn="ctr">
              <a:lnSpc>
                <a:spcPct val="80000"/>
              </a:lnSpc>
              <a:spcBef>
                <a:spcPts val="3200"/>
              </a:spcBef>
              <a:buSzTx/>
              <a:buNone/>
              <a:defRPr sz="21000" cap="all">
                <a:solidFill>
                  <a:schemeClr val="accent5"/>
                </a:solidFill>
                <a:latin typeface="Impact"/>
                <a:ea typeface="Impact"/>
                <a:cs typeface="Impact"/>
                <a:sym typeface="Impact"/>
              </a:defRPr>
            </a:lvl1pPr>
          </a:lstStyle>
          <a:p>
            <a:r>
              <a:rPr lang="en-US" sz="75000" dirty="0" smtClean="0"/>
              <a:t>1</a:t>
            </a:r>
          </a:p>
        </p:txBody>
      </p:sp>
      <p:sp>
        <p:nvSpPr>
          <p:cNvPr id="282" name="Shape 282"/>
          <p:cNvSpPr/>
          <p:nvPr/>
        </p:nvSpPr>
        <p:spPr>
          <a:xfrm>
            <a:off x="889000" y="988625"/>
            <a:ext cx="22860000" cy="31803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11200">
                <a:solidFill>
                  <a:srgbClr val="FFFB00"/>
                </a:solidFill>
                <a:latin typeface="Star Jedi"/>
                <a:ea typeface="Star Jedi"/>
                <a:cs typeface="Star Jedi"/>
                <a:sym typeface="Star Jedi"/>
              </a:defRPr>
            </a:pPr>
            <a:r>
              <a:rPr lang="en-US" sz="20000" dirty="0" smtClean="0"/>
              <a:t>Desire</a:t>
            </a:r>
            <a:endParaRPr sz="20000" dirty="0"/>
          </a:p>
        </p:txBody>
      </p:sp>
      <p:sp>
        <p:nvSpPr>
          <p:cNvPr id="6" name="Shape 174"/>
          <p:cNvSpPr>
            <a:spLocks noGrp="1"/>
          </p:cNvSpPr>
          <p:nvPr>
            <p:ph type="body" sz="quarter" idx="1"/>
          </p:nvPr>
        </p:nvSpPr>
        <p:spPr>
          <a:xfrm>
            <a:off x="4298044" y="4168983"/>
            <a:ext cx="17715289" cy="5545668"/>
          </a:xfrm>
          <a:prstGeom prst="rect">
            <a:avLst/>
          </a:prstGeom>
          <a:ln w="12700">
            <a:noFill/>
          </a:ln>
        </p:spPr>
        <p:txBody>
          <a:bodyPr anchor="b">
            <a:noAutofit/>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r>
              <a:rPr lang="en-US" sz="12000" dirty="0" smtClean="0"/>
              <a:t>To be under the control </a:t>
            </a:r>
            <a:r>
              <a:rPr sz="12000" dirty="0" smtClean="0"/>
              <a:t>of </a:t>
            </a:r>
            <a:r>
              <a:rPr sz="12000" dirty="0"/>
              <a:t>the holy spirit</a:t>
            </a:r>
          </a:p>
        </p:txBody>
      </p:sp>
    </p:spTree>
    <p:extLst>
      <p:ext uri="{BB962C8B-B14F-4D97-AF65-F5344CB8AC3E}">
        <p14:creationId xmlns:p14="http://schemas.microsoft.com/office/powerpoint/2010/main" val="610937774"/>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jpeg"/>
          <p:cNvPicPr>
            <a:picLocks noChangeAspect="1"/>
          </p:cNvPicPr>
          <p:nvPr/>
        </p:nvPicPr>
        <p:blipFill>
          <a:blip r:embed="rId2">
            <a:extLst/>
          </a:blip>
          <a:srcRect t="14633" b="14633"/>
          <a:stretch>
            <a:fillRect/>
          </a:stretch>
        </p:blipFill>
        <p:spPr>
          <a:xfrm>
            <a:off x="-23511" y="-107716"/>
            <a:ext cx="24384001" cy="13716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8800" y="4419600"/>
            <a:ext cx="9753600" cy="731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200" y="970128"/>
            <a:ext cx="9469589" cy="7107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AutoShape 5" descr="Image result for biggest loser logo png"/>
          <p:cNvSpPr>
            <a:spLocks noChangeAspect="1" noChangeArrowheads="1"/>
          </p:cNvSpPr>
          <p:nvPr/>
        </p:nvSpPr>
        <p:spPr bwMode="auto">
          <a:xfrm>
            <a:off x="414867" y="-385234"/>
            <a:ext cx="812800" cy="812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43834" tIns="121917" rIns="243834" bIns="121917" numCol="1" anchor="t" anchorCtr="0" compatLnSpc="1">
            <a:prstTxWarp prst="textNoShape">
              <a:avLst/>
            </a:prstTxWarp>
          </a:bodyPr>
          <a:lstStyle/>
          <a:p>
            <a:endParaRPr lang="en-US"/>
          </a:p>
        </p:txBody>
      </p:sp>
      <p:sp>
        <p:nvSpPr>
          <p:cNvPr id="3" name="AutoShape 7" descr="Image result for biggest loser logo png"/>
          <p:cNvSpPr>
            <a:spLocks noChangeAspect="1" noChangeArrowheads="1"/>
          </p:cNvSpPr>
          <p:nvPr/>
        </p:nvSpPr>
        <p:spPr bwMode="auto">
          <a:xfrm>
            <a:off x="821267" y="21167"/>
            <a:ext cx="812800" cy="812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43834" tIns="121917" rIns="243834" bIns="121917"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800" y="8764047"/>
            <a:ext cx="3454400" cy="35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78401" y="1371600"/>
            <a:ext cx="1852408" cy="246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1188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eg"/>
          <p:cNvPicPr>
            <a:picLocks noChangeAspect="1"/>
          </p:cNvPicPr>
          <p:nvPr/>
        </p:nvPicPr>
        <p:blipFill>
          <a:blip r:embed="rId2">
            <a:extLst/>
          </a:blip>
          <a:srcRect t="14633" b="14633"/>
          <a:stretch>
            <a:fillRect/>
          </a:stretch>
        </p:blipFill>
        <p:spPr>
          <a:xfrm>
            <a:off x="-23511" y="-107716"/>
            <a:ext cx="24384001" cy="13716000"/>
          </a:xfrm>
          <a:prstGeom prst="rect">
            <a:avLst/>
          </a:prstGeom>
        </p:spPr>
      </p:pic>
      <p:pic>
        <p:nvPicPr>
          <p:cNvPr id="2050" name="Picture 2" descr="http://designobserver.com/media/images/biggest_lo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2" y="2257137"/>
            <a:ext cx="10686061" cy="901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8400" y="1782619"/>
            <a:ext cx="10160000" cy="1016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562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3969235"/>
            <a:ext cx="21554644" cy="3426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dirty="0">
                <a:solidFill>
                  <a:srgbClr val="E9E9E9"/>
                </a:solidFill>
                <a:latin typeface="+mn-lt"/>
              </a:rPr>
              <a:t>Blessed are those who hunger and thirst for righteousness,</a:t>
            </a:r>
          </a:p>
          <a:p>
            <a:r>
              <a:rPr lang="en-US" sz="7200" dirty="0">
                <a:solidFill>
                  <a:srgbClr val="E9E9E9"/>
                </a:solidFill>
                <a:latin typeface="+mn-lt"/>
              </a:rPr>
              <a:t>    for they will be filled.</a:t>
            </a:r>
            <a:endParaRPr lang="en-US" sz="72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MATTHEW 5:6</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3969235"/>
            <a:ext cx="21554644" cy="3426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dirty="0">
                <a:solidFill>
                  <a:srgbClr val="E9E9E9"/>
                </a:solidFill>
                <a:latin typeface="+mn-lt"/>
              </a:rPr>
              <a:t>But the Holy Spirit produces this kind of fruit in our lives: love, joy, peace, patience, kindness, goodness, faithfulness, gentleness, and self-control</a:t>
            </a:r>
            <a:endParaRPr lang="en-US" sz="72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GALATIANS 5:22</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633765065"/>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4523233"/>
            <a:ext cx="21554644"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dirty="0">
                <a:solidFill>
                  <a:srgbClr val="E9E9E9"/>
                </a:solidFill>
                <a:latin typeface="+mn-lt"/>
              </a:rPr>
              <a:t>And do not grieve the Holy Spirit of God, with whom you were sealed for the day of redemption.</a:t>
            </a:r>
            <a:endParaRPr lang="en-US" sz="72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EPHESIANS 4:30</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644998705"/>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4523233"/>
            <a:ext cx="21554644"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dirty="0">
                <a:solidFill>
                  <a:srgbClr val="E9E9E9"/>
                </a:solidFill>
                <a:latin typeface="+mn-lt"/>
              </a:rPr>
              <a:t>So I say, let the Holy Spirit guide your lives. Then you won’t be doing what your sinful nature craves.</a:t>
            </a:r>
            <a:endParaRPr lang="en-US" sz="72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GALATIANS 5:16</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3867845084"/>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3784569"/>
            <a:ext cx="21554644" cy="3795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8000" dirty="0" smtClean="0">
                <a:solidFill>
                  <a:srgbClr val="E9E9E9"/>
                </a:solidFill>
                <a:latin typeface="+mn-lt"/>
              </a:rPr>
              <a:t>I </a:t>
            </a:r>
            <a:r>
              <a:rPr lang="en-US" sz="8000" dirty="0">
                <a:solidFill>
                  <a:srgbClr val="E9E9E9"/>
                </a:solidFill>
                <a:latin typeface="+mn-lt"/>
              </a:rPr>
              <a:t>urge you, brothers, in view of God's mercy, to offer your bodies as living sacrifices, holy and pleasing to God </a:t>
            </a:r>
            <a:endParaRPr lang="en-US" sz="80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ROMANS 12:1</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2039498850"/>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173" name="image3.png"/>
          <p:cNvPicPr>
            <a:picLocks noChangeAspect="1"/>
          </p:cNvPicPr>
          <p:nvPr/>
        </p:nvPicPr>
        <p:blipFill>
          <a:blip r:embed="rId3">
            <a:extLst/>
          </a:blip>
          <a:stretch>
            <a:fillRect/>
          </a:stretch>
        </p:blipFill>
        <p:spPr>
          <a:xfrm>
            <a:off x="1631602" y="12190518"/>
            <a:ext cx="22987001" cy="127370"/>
          </a:xfrm>
          <a:prstGeom prst="rect">
            <a:avLst/>
          </a:prstGeom>
          <a:ln w="12700">
            <a:miter lim="400000"/>
          </a:ln>
        </p:spPr>
      </p:pic>
      <p:sp>
        <p:nvSpPr>
          <p:cNvPr id="174" name="Shape 174"/>
          <p:cNvSpPr>
            <a:spLocks noGrp="1"/>
          </p:cNvSpPr>
          <p:nvPr>
            <p:ph type="body" sz="quarter" idx="1"/>
          </p:nvPr>
        </p:nvSpPr>
        <p:spPr>
          <a:xfrm>
            <a:off x="5441044" y="9650516"/>
            <a:ext cx="13565929" cy="2540002"/>
          </a:xfrm>
          <a:prstGeom prst="rect">
            <a:avLst/>
          </a:prstGeom>
          <a:ln w="12700">
            <a:noFill/>
          </a:ln>
        </p:spPr>
        <p:txBody>
          <a:bodyPr anchor="b"/>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r>
              <a:rPr dirty="0"/>
              <a:t>the study of the holy spirit</a:t>
            </a:r>
          </a:p>
        </p:txBody>
      </p:sp>
      <p:sp>
        <p:nvSpPr>
          <p:cNvPr id="175" name="Shape 175"/>
          <p:cNvSpPr/>
          <p:nvPr/>
        </p:nvSpPr>
        <p:spPr>
          <a:xfrm>
            <a:off x="4849302" y="1076303"/>
            <a:ext cx="14685409" cy="47192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spcBef>
                <a:spcPts val="0"/>
              </a:spcBef>
              <a:defRPr sz="30000">
                <a:solidFill>
                  <a:srgbClr val="FFFB00"/>
                </a:solidFill>
                <a:latin typeface="Star Jedi"/>
                <a:ea typeface="Star Jedi"/>
                <a:cs typeface="Star Jedi"/>
                <a:sym typeface="Star Jedi"/>
              </a:defRPr>
            </a:lvl1pPr>
          </a:lstStyle>
          <a:p>
            <a:r>
              <a:rPr lang="en-US" dirty="0" smtClean="0"/>
              <a:t>Filled</a:t>
            </a:r>
            <a:endParaRPr dirty="0"/>
          </a:p>
        </p:txBody>
      </p:sp>
      <p:sp>
        <p:nvSpPr>
          <p:cNvPr id="6" name="Shape 175"/>
          <p:cNvSpPr/>
          <p:nvPr/>
        </p:nvSpPr>
        <p:spPr>
          <a:xfrm>
            <a:off x="4849302" y="4966029"/>
            <a:ext cx="13709486" cy="241091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ctr" defTabSz="457200">
              <a:spcBef>
                <a:spcPts val="0"/>
              </a:spcBef>
              <a:defRPr sz="30000">
                <a:solidFill>
                  <a:srgbClr val="FFFB00"/>
                </a:solidFill>
                <a:latin typeface="Star Jedi"/>
                <a:ea typeface="Star Jedi"/>
                <a:cs typeface="Star Jedi"/>
                <a:sym typeface="Star Jedi"/>
              </a:defRPr>
            </a:lvl1pPr>
          </a:lstStyle>
          <a:p>
            <a:r>
              <a:rPr lang="en-US" sz="15000" dirty="0" smtClean="0"/>
              <a:t>with the</a:t>
            </a:r>
            <a:endParaRPr sz="15000" dirty="0"/>
          </a:p>
        </p:txBody>
      </p:sp>
      <p:sp>
        <p:nvSpPr>
          <p:cNvPr id="7" name="Shape 175"/>
          <p:cNvSpPr/>
          <p:nvPr/>
        </p:nvSpPr>
        <p:spPr>
          <a:xfrm>
            <a:off x="5441044" y="6295382"/>
            <a:ext cx="12618839" cy="47192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spcBef>
                <a:spcPts val="0"/>
              </a:spcBef>
              <a:defRPr sz="30000">
                <a:solidFill>
                  <a:srgbClr val="FFFB00"/>
                </a:solidFill>
                <a:latin typeface="Star Jedi"/>
                <a:ea typeface="Star Jedi"/>
                <a:cs typeface="Star Jedi"/>
                <a:sym typeface="Star Jedi"/>
              </a:defRPr>
            </a:lvl1pPr>
          </a:lstStyle>
          <a:p>
            <a:r>
              <a:rPr lang="en-US" dirty="0" smtClean="0"/>
              <a:t>spirit</a:t>
            </a:r>
            <a:endParaRPr dirty="0"/>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2.jpeg"/>
          <p:cNvPicPr>
            <a:picLocks noGrp="1" noChangeAspect="1"/>
          </p:cNvPicPr>
          <p:nvPr>
            <p:ph type="pic" idx="13"/>
          </p:nvPr>
        </p:nvPicPr>
        <p:blipFill>
          <a:blip r:embed="rId2">
            <a:extLst/>
          </a:blip>
          <a:srcRect t="14633" b="14633"/>
          <a:stretch>
            <a:fillRect/>
          </a:stretch>
        </p:blipFill>
        <p:spPr>
          <a:xfrm>
            <a:off x="-23511" y="-107716"/>
            <a:ext cx="24384001" cy="13716000"/>
          </a:xfrm>
          <a:prstGeom prst="rect">
            <a:avLst/>
          </a:prstGeom>
        </p:spPr>
      </p:pic>
      <p:pic>
        <p:nvPicPr>
          <p:cNvPr id="280" name="image3.png"/>
          <p:cNvPicPr>
            <a:picLocks noChangeAspect="1"/>
          </p:cNvPicPr>
          <p:nvPr/>
        </p:nvPicPr>
        <p:blipFill>
          <a:blip r:embed="rId3">
            <a:extLst/>
          </a:blip>
          <a:stretch>
            <a:fillRect/>
          </a:stretch>
        </p:blipFill>
        <p:spPr>
          <a:xfrm>
            <a:off x="762001" y="4104263"/>
            <a:ext cx="22986999" cy="127370"/>
          </a:xfrm>
          <a:prstGeom prst="rect">
            <a:avLst/>
          </a:prstGeom>
          <a:ln w="12700">
            <a:miter lim="400000"/>
          </a:ln>
        </p:spPr>
      </p:pic>
      <p:sp>
        <p:nvSpPr>
          <p:cNvPr id="281" name="Shape 281"/>
          <p:cNvSpPr>
            <a:spLocks noGrp="1"/>
          </p:cNvSpPr>
          <p:nvPr>
            <p:ph type="body" sz="quarter" idx="1"/>
          </p:nvPr>
        </p:nvSpPr>
        <p:spPr>
          <a:xfrm>
            <a:off x="-104622" y="4231633"/>
            <a:ext cx="6942667" cy="9940197"/>
          </a:xfrm>
          <a:prstGeom prst="rect">
            <a:avLst/>
          </a:prstGeom>
          <a:ln w="12700">
            <a:noFill/>
          </a:ln>
        </p:spPr>
        <p:txBody>
          <a:bodyPr anchor="b">
            <a:noAutofit/>
          </a:bodyPr>
          <a:lstStyle>
            <a:lvl1pPr marL="0" indent="0" algn="ctr">
              <a:lnSpc>
                <a:spcPct val="80000"/>
              </a:lnSpc>
              <a:spcBef>
                <a:spcPts val="3200"/>
              </a:spcBef>
              <a:buSzTx/>
              <a:buNone/>
              <a:defRPr sz="21000" cap="all">
                <a:solidFill>
                  <a:schemeClr val="accent5"/>
                </a:solidFill>
                <a:latin typeface="Impact"/>
                <a:ea typeface="Impact"/>
                <a:cs typeface="Impact"/>
                <a:sym typeface="Impact"/>
              </a:defRPr>
            </a:lvl1pPr>
          </a:lstStyle>
          <a:p>
            <a:r>
              <a:rPr lang="en-US" sz="75000" dirty="0" smtClean="0"/>
              <a:t>2</a:t>
            </a:r>
          </a:p>
        </p:txBody>
      </p:sp>
      <p:sp>
        <p:nvSpPr>
          <p:cNvPr id="282" name="Shape 282"/>
          <p:cNvSpPr/>
          <p:nvPr/>
        </p:nvSpPr>
        <p:spPr>
          <a:xfrm>
            <a:off x="889000" y="988625"/>
            <a:ext cx="22860000" cy="31803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11200">
                <a:solidFill>
                  <a:srgbClr val="FFFB00"/>
                </a:solidFill>
                <a:latin typeface="Star Jedi"/>
                <a:ea typeface="Star Jedi"/>
                <a:cs typeface="Star Jedi"/>
                <a:sym typeface="Star Jedi"/>
              </a:defRPr>
            </a:pPr>
            <a:r>
              <a:rPr lang="en-US" sz="20000" dirty="0" smtClean="0"/>
              <a:t>BE available</a:t>
            </a:r>
            <a:endParaRPr sz="20000" dirty="0"/>
          </a:p>
        </p:txBody>
      </p:sp>
      <p:sp>
        <p:nvSpPr>
          <p:cNvPr id="6" name="Shape 174"/>
          <p:cNvSpPr>
            <a:spLocks noGrp="1"/>
          </p:cNvSpPr>
          <p:nvPr>
            <p:ph type="body" sz="quarter" idx="1"/>
          </p:nvPr>
        </p:nvSpPr>
        <p:spPr>
          <a:xfrm>
            <a:off x="6203044" y="5799667"/>
            <a:ext cx="15217623" cy="3850264"/>
          </a:xfrm>
          <a:prstGeom prst="rect">
            <a:avLst/>
          </a:prstGeom>
          <a:ln w="12700">
            <a:noFill/>
          </a:ln>
        </p:spPr>
        <p:txBody>
          <a:bodyPr anchor="b">
            <a:noAutofit/>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r>
              <a:rPr lang="en-US" sz="16000" dirty="0" smtClean="0"/>
              <a:t>TO THE HOLY SPIRIT</a:t>
            </a:r>
            <a:endParaRPr sz="16000" dirty="0"/>
          </a:p>
        </p:txBody>
      </p:sp>
    </p:spTree>
    <p:extLst>
      <p:ext uri="{BB962C8B-B14F-4D97-AF65-F5344CB8AC3E}">
        <p14:creationId xmlns:p14="http://schemas.microsoft.com/office/powerpoint/2010/main" val="2833759092"/>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4400122"/>
            <a:ext cx="21554644" cy="2564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8000" dirty="0" smtClean="0">
                <a:solidFill>
                  <a:srgbClr val="E9E9E9"/>
                </a:solidFill>
                <a:latin typeface="+mn-lt"/>
              </a:rPr>
              <a:t>Don’t </a:t>
            </a:r>
            <a:r>
              <a:rPr lang="en-US" sz="8000" dirty="0">
                <a:solidFill>
                  <a:srgbClr val="E9E9E9"/>
                </a:solidFill>
                <a:latin typeface="+mn-lt"/>
              </a:rPr>
              <a:t>be drunk with wine, because that will ruin your life. Instead, be filled with the Holy Spirit</a:t>
            </a:r>
            <a:r>
              <a:rPr lang="en-US" sz="8000" dirty="0" smtClean="0">
                <a:solidFill>
                  <a:srgbClr val="E9E9E9"/>
                </a:solidFill>
                <a:latin typeface="+mn-lt"/>
              </a:rPr>
              <a:t>.</a:t>
            </a:r>
            <a:endParaRPr lang="en-US" sz="80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EPHESIANS 5:18</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2887817925"/>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4400122"/>
            <a:ext cx="21554644" cy="2564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8000" dirty="0" smtClean="0">
                <a:solidFill>
                  <a:srgbClr val="E9E9E9"/>
                </a:solidFill>
                <a:latin typeface="+mn-lt"/>
              </a:rPr>
              <a:t>Don’t </a:t>
            </a:r>
            <a:r>
              <a:rPr lang="en-US" sz="8000" dirty="0">
                <a:solidFill>
                  <a:srgbClr val="E9E9E9"/>
                </a:solidFill>
                <a:latin typeface="+mn-lt"/>
              </a:rPr>
              <a:t>be drunk with wine, because that will ruin your life. Instead, </a:t>
            </a:r>
            <a:r>
              <a:rPr lang="en-US" sz="8000" u="sng" dirty="0">
                <a:solidFill>
                  <a:srgbClr val="E9E9E9"/>
                </a:solidFill>
                <a:latin typeface="+mn-lt"/>
              </a:rPr>
              <a:t>be filled </a:t>
            </a:r>
            <a:r>
              <a:rPr lang="en-US" sz="8000" dirty="0">
                <a:solidFill>
                  <a:srgbClr val="E9E9E9"/>
                </a:solidFill>
                <a:latin typeface="+mn-lt"/>
              </a:rPr>
              <a:t>with the Holy Spirit</a:t>
            </a:r>
            <a:r>
              <a:rPr lang="en-US" sz="8000" dirty="0" smtClean="0">
                <a:solidFill>
                  <a:srgbClr val="E9E9E9"/>
                </a:solidFill>
                <a:latin typeface="+mn-lt"/>
              </a:rPr>
              <a:t>.</a:t>
            </a:r>
            <a:endParaRPr lang="en-US" sz="8000" dirty="0">
              <a:solidFill>
                <a:srgbClr val="E9E9E9"/>
              </a:solidFill>
              <a:latin typeface="+mn-lt"/>
            </a:endParaRPr>
          </a:p>
        </p:txBody>
      </p:sp>
      <p:sp>
        <p:nvSpPr>
          <p:cNvPr id="221" name="Shape 22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EPHESIANS 5:18</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3133554697"/>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sp>
        <p:nvSpPr>
          <p:cNvPr id="198" name="Shape 198"/>
          <p:cNvSpPr/>
          <p:nvPr/>
        </p:nvSpPr>
        <p:spPr>
          <a:xfrm>
            <a:off x="4798955" y="4889265"/>
            <a:ext cx="14786099" cy="28725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sz="13000">
                <a:solidFill>
                  <a:srgbClr val="FFFB00"/>
                </a:solidFill>
                <a:latin typeface="Star Jedi"/>
                <a:ea typeface="Star Jedi"/>
                <a:cs typeface="Star Jedi"/>
                <a:sym typeface="Star Jedi"/>
              </a:defRPr>
            </a:pPr>
            <a:r>
              <a:rPr lang="en-US" sz="18000" dirty="0" err="1" smtClean="0"/>
              <a:t>fillability</a:t>
            </a:r>
            <a:endParaRPr sz="18000" dirty="0"/>
          </a:p>
        </p:txBody>
      </p:sp>
    </p:spTree>
    <p:extLst>
      <p:ext uri="{BB962C8B-B14F-4D97-AF65-F5344CB8AC3E}">
        <p14:creationId xmlns:p14="http://schemas.microsoft.com/office/powerpoint/2010/main" val="3701598735"/>
      </p:ext>
    </p:extLst>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494187"/>
            <a:ext cx="22986999" cy="127370"/>
          </a:xfrm>
          <a:prstGeom prst="rect">
            <a:avLst/>
          </a:prstGeom>
          <a:ln w="12700">
            <a:miter lim="400000"/>
          </a:ln>
        </p:spPr>
      </p:pic>
      <p:sp>
        <p:nvSpPr>
          <p:cNvPr id="220" name="Shape 220"/>
          <p:cNvSpPr/>
          <p:nvPr/>
        </p:nvSpPr>
        <p:spPr>
          <a:xfrm>
            <a:off x="1414678" y="3846350"/>
            <a:ext cx="21554644" cy="50270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8000" dirty="0">
                <a:solidFill>
                  <a:srgbClr val="E9E9E9"/>
                </a:solidFill>
                <a:latin typeface="+mn-lt"/>
              </a:rPr>
              <a:t>It’s about influence and control</a:t>
            </a:r>
            <a:br>
              <a:rPr lang="en-US" sz="8000" dirty="0">
                <a:solidFill>
                  <a:srgbClr val="E9E9E9"/>
                </a:solidFill>
                <a:latin typeface="+mn-lt"/>
              </a:rPr>
            </a:br>
            <a:r>
              <a:rPr lang="en-US" sz="8000" dirty="0">
                <a:solidFill>
                  <a:srgbClr val="E9E9E9"/>
                </a:solidFill>
                <a:latin typeface="+mn-lt"/>
              </a:rPr>
              <a:t>It’s a command</a:t>
            </a:r>
          </a:p>
          <a:p>
            <a:r>
              <a:rPr lang="en-US" sz="8000" dirty="0">
                <a:solidFill>
                  <a:srgbClr val="E9E9E9"/>
                </a:solidFill>
                <a:latin typeface="+mn-lt"/>
              </a:rPr>
              <a:t>It’s continual</a:t>
            </a:r>
            <a:br>
              <a:rPr lang="en-US" sz="8000" dirty="0">
                <a:solidFill>
                  <a:srgbClr val="E9E9E9"/>
                </a:solidFill>
                <a:latin typeface="+mn-lt"/>
              </a:rPr>
            </a:br>
            <a:r>
              <a:rPr lang="en-US" sz="8000" dirty="0">
                <a:solidFill>
                  <a:srgbClr val="E9E9E9"/>
                </a:solidFill>
                <a:latin typeface="+mn-lt"/>
              </a:rPr>
              <a:t>It’s something the Holy Spirit </a:t>
            </a:r>
            <a:r>
              <a:rPr lang="en-US" sz="8000" dirty="0" smtClean="0">
                <a:solidFill>
                  <a:srgbClr val="E9E9E9"/>
                </a:solidFill>
                <a:latin typeface="+mn-lt"/>
              </a:rPr>
              <a:t>does</a:t>
            </a:r>
            <a:endParaRPr lang="en-US" sz="8000" dirty="0">
              <a:solidFill>
                <a:srgbClr val="E9E9E9"/>
              </a:solidFill>
              <a:latin typeface="+mn-lt"/>
            </a:endParaRPr>
          </a:p>
        </p:txBody>
      </p:sp>
    </p:spTree>
    <p:extLst>
      <p:ext uri="{BB962C8B-B14F-4D97-AF65-F5344CB8AC3E}">
        <p14:creationId xmlns:p14="http://schemas.microsoft.com/office/powerpoint/2010/main" val="3706775167"/>
      </p:ext>
    </p:extLst>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2.jpeg"/>
          <p:cNvPicPr>
            <a:picLocks noGrp="1" noChangeAspect="1"/>
          </p:cNvPicPr>
          <p:nvPr>
            <p:ph type="pic" idx="13"/>
          </p:nvPr>
        </p:nvPicPr>
        <p:blipFill>
          <a:blip r:embed="rId3">
            <a:extLst/>
          </a:blip>
          <a:srcRect t="14633" b="14633"/>
          <a:stretch>
            <a:fillRect/>
          </a:stretch>
        </p:blipFill>
        <p:spPr>
          <a:xfrm>
            <a:off x="-23511" y="-107716"/>
            <a:ext cx="24384001" cy="13716000"/>
          </a:xfrm>
          <a:prstGeom prst="rect">
            <a:avLst/>
          </a:prstGeom>
        </p:spPr>
      </p:pic>
      <p:pic>
        <p:nvPicPr>
          <p:cNvPr id="280" name="image3.png"/>
          <p:cNvPicPr>
            <a:picLocks noChangeAspect="1"/>
          </p:cNvPicPr>
          <p:nvPr/>
        </p:nvPicPr>
        <p:blipFill>
          <a:blip r:embed="rId4">
            <a:extLst/>
          </a:blip>
          <a:stretch>
            <a:fillRect/>
          </a:stretch>
        </p:blipFill>
        <p:spPr>
          <a:xfrm>
            <a:off x="762001" y="4104263"/>
            <a:ext cx="22986999" cy="127370"/>
          </a:xfrm>
          <a:prstGeom prst="rect">
            <a:avLst/>
          </a:prstGeom>
          <a:ln w="12700">
            <a:miter lim="400000"/>
          </a:ln>
        </p:spPr>
      </p:pic>
      <p:sp>
        <p:nvSpPr>
          <p:cNvPr id="281" name="Shape 281"/>
          <p:cNvSpPr>
            <a:spLocks noGrp="1"/>
          </p:cNvSpPr>
          <p:nvPr>
            <p:ph type="body" sz="quarter" idx="1"/>
          </p:nvPr>
        </p:nvSpPr>
        <p:spPr>
          <a:xfrm>
            <a:off x="-104622" y="4231633"/>
            <a:ext cx="6942667" cy="9940197"/>
          </a:xfrm>
          <a:prstGeom prst="rect">
            <a:avLst/>
          </a:prstGeom>
          <a:ln w="12700">
            <a:noFill/>
          </a:ln>
        </p:spPr>
        <p:txBody>
          <a:bodyPr anchor="b">
            <a:noAutofit/>
          </a:bodyPr>
          <a:lstStyle>
            <a:lvl1pPr marL="0" indent="0" algn="ctr">
              <a:lnSpc>
                <a:spcPct val="80000"/>
              </a:lnSpc>
              <a:spcBef>
                <a:spcPts val="3200"/>
              </a:spcBef>
              <a:buSzTx/>
              <a:buNone/>
              <a:defRPr sz="21000" cap="all">
                <a:solidFill>
                  <a:schemeClr val="accent5"/>
                </a:solidFill>
                <a:latin typeface="Impact"/>
                <a:ea typeface="Impact"/>
                <a:cs typeface="Impact"/>
                <a:sym typeface="Impact"/>
              </a:defRPr>
            </a:lvl1pPr>
          </a:lstStyle>
          <a:p>
            <a:r>
              <a:rPr lang="en-US" sz="75000" dirty="0" smtClean="0"/>
              <a:t>3</a:t>
            </a:r>
          </a:p>
        </p:txBody>
      </p:sp>
      <p:sp>
        <p:nvSpPr>
          <p:cNvPr id="282" name="Shape 282"/>
          <p:cNvSpPr/>
          <p:nvPr/>
        </p:nvSpPr>
        <p:spPr>
          <a:xfrm>
            <a:off x="889000" y="1527234"/>
            <a:ext cx="22860000" cy="2103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11200">
                <a:solidFill>
                  <a:srgbClr val="FFFB00"/>
                </a:solidFill>
                <a:latin typeface="Star Jedi"/>
                <a:ea typeface="Star Jedi"/>
                <a:cs typeface="Star Jedi"/>
                <a:sym typeface="Star Jedi"/>
              </a:defRPr>
            </a:pPr>
            <a:r>
              <a:rPr lang="en-US" sz="13000" dirty="0" smtClean="0"/>
              <a:t>Continually choose</a:t>
            </a:r>
            <a:endParaRPr sz="13000" dirty="0"/>
          </a:p>
        </p:txBody>
      </p:sp>
      <p:sp>
        <p:nvSpPr>
          <p:cNvPr id="6" name="Shape 174"/>
          <p:cNvSpPr>
            <a:spLocks noGrp="1"/>
          </p:cNvSpPr>
          <p:nvPr>
            <p:ph type="body" sz="quarter" idx="1"/>
          </p:nvPr>
        </p:nvSpPr>
        <p:spPr>
          <a:xfrm>
            <a:off x="6203044" y="5799667"/>
            <a:ext cx="15217623" cy="3850264"/>
          </a:xfrm>
          <a:prstGeom prst="rect">
            <a:avLst/>
          </a:prstGeom>
          <a:ln w="12700">
            <a:noFill/>
          </a:ln>
        </p:spPr>
        <p:txBody>
          <a:bodyPr anchor="b">
            <a:noAutofit/>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r>
              <a:rPr lang="en-US" sz="16000" dirty="0" smtClean="0"/>
              <a:t>To live under his influence</a:t>
            </a:r>
            <a:endParaRPr sz="16000" dirty="0"/>
          </a:p>
        </p:txBody>
      </p:sp>
    </p:spTree>
    <p:extLst>
      <p:ext uri="{BB962C8B-B14F-4D97-AF65-F5344CB8AC3E}">
        <p14:creationId xmlns:p14="http://schemas.microsoft.com/office/powerpoint/2010/main" val="3082742777"/>
      </p:ext>
    </p:extLst>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eg"/>
          <p:cNvPicPr>
            <a:picLocks noChangeAspect="1"/>
          </p:cNvPicPr>
          <p:nvPr/>
        </p:nvPicPr>
        <p:blipFill>
          <a:blip r:embed="rId2">
            <a:extLst/>
          </a:blip>
          <a:srcRect t="14633" b="14633"/>
          <a:stretch>
            <a:fillRect/>
          </a:stretch>
        </p:blipFill>
        <p:spPr>
          <a:xfrm>
            <a:off x="-23511" y="-107716"/>
            <a:ext cx="24384001" cy="13716000"/>
          </a:xfrm>
          <a:prstGeom prst="rect">
            <a:avLst/>
          </a:prstGeom>
        </p:spPr>
      </p:pic>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5000" contrast="36000"/>
                    </a14:imgEffect>
                  </a14:imgLayer>
                </a14:imgProps>
              </a:ext>
              <a:ext uri="{28A0092B-C50C-407E-A947-70E740481C1C}">
                <a14:useLocalDpi xmlns:a14="http://schemas.microsoft.com/office/drawing/2010/main" val="0"/>
              </a:ext>
            </a:extLst>
          </a:blip>
          <a:srcRect t="16981" r="35041" b="30448"/>
          <a:stretch/>
        </p:blipFill>
        <p:spPr bwMode="auto">
          <a:xfrm rot="21447619">
            <a:off x="5061555" y="2387600"/>
            <a:ext cx="14239008" cy="8639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2767344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2553463"/>
            <a:ext cx="21554644" cy="62581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8000" dirty="0">
                <a:solidFill>
                  <a:srgbClr val="E9E9E9"/>
                </a:solidFill>
                <a:latin typeface="+mn-lt"/>
              </a:rPr>
              <a:t>We continually ask God to fill you with the knowledge of his will through all the wisdom and understanding that the </a:t>
            </a:r>
            <a:r>
              <a:rPr lang="en-US" sz="8000" b="1" u="sng" dirty="0">
                <a:solidFill>
                  <a:srgbClr val="E9E9E9"/>
                </a:solidFill>
                <a:latin typeface="+mn-lt"/>
              </a:rPr>
              <a:t>Spirit</a:t>
            </a:r>
            <a:r>
              <a:rPr lang="en-US" sz="8000" dirty="0">
                <a:solidFill>
                  <a:srgbClr val="E9E9E9"/>
                </a:solidFill>
                <a:latin typeface="+mn-lt"/>
              </a:rPr>
              <a:t> gives, so that you may live a life worthy of the Lord and please him in every way…</a:t>
            </a:r>
            <a:endParaRPr lang="en-US" sz="8000" dirty="0">
              <a:solidFill>
                <a:srgbClr val="E9E9E9"/>
              </a:solidFill>
              <a:latin typeface="+mn-lt"/>
            </a:endParaRPr>
          </a:p>
        </p:txBody>
      </p:sp>
      <p:sp>
        <p:nvSpPr>
          <p:cNvPr id="221" name="Shape 221"/>
          <p:cNvSpPr/>
          <p:nvPr/>
        </p:nvSpPr>
        <p:spPr>
          <a:xfrm>
            <a:off x="1063561" y="9895831"/>
            <a:ext cx="13456772" cy="210314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COLOSSIANS 1:9-10</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3399437017"/>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17"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18"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19" name="Shape 219"/>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20" name="Shape 220"/>
          <p:cNvSpPr/>
          <p:nvPr/>
        </p:nvSpPr>
        <p:spPr>
          <a:xfrm>
            <a:off x="1414678" y="2630406"/>
            <a:ext cx="21554644" cy="61042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6500" dirty="0">
                <a:solidFill>
                  <a:srgbClr val="E9E9E9"/>
                </a:solidFill>
                <a:latin typeface="+mn-lt"/>
              </a:rPr>
              <a:t>…bearing fruit in every good work, growing in the knowledge of God, being strengthened with all power according to his glorious might so that you may have great endurance and patience, and giving joyful thanks to the Father, who has qualified you to share in the inheritance of his holy people in the kingdom of light. </a:t>
            </a:r>
            <a:endParaRPr lang="en-US" sz="6500" dirty="0">
              <a:solidFill>
                <a:srgbClr val="E9E9E9"/>
              </a:solidFill>
              <a:latin typeface="+mn-lt"/>
            </a:endParaRPr>
          </a:p>
        </p:txBody>
      </p:sp>
      <p:sp>
        <p:nvSpPr>
          <p:cNvPr id="221" name="Shape 221"/>
          <p:cNvSpPr/>
          <p:nvPr/>
        </p:nvSpPr>
        <p:spPr>
          <a:xfrm>
            <a:off x="1063561" y="9895831"/>
            <a:ext cx="13456772" cy="210314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COLOSSIANS 1:10-12</a:t>
            </a:r>
            <a:endParaRPr dirty="0"/>
          </a:p>
        </p:txBody>
      </p:sp>
      <p:sp>
        <p:nvSpPr>
          <p:cNvPr id="222" name="Shape 222"/>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extLst>
      <p:ext uri="{BB962C8B-B14F-4D97-AF65-F5344CB8AC3E}">
        <p14:creationId xmlns:p14="http://schemas.microsoft.com/office/powerpoint/2010/main" val="3925961856"/>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16" name="image4.png"/>
          <p:cNvPicPr>
            <a:picLocks noChangeAspect="1"/>
          </p:cNvPicPr>
          <p:nvPr/>
        </p:nvPicPr>
        <p:blipFill>
          <a:blip r:embed="rId3">
            <a:extLst/>
          </a:blip>
          <a:stretch>
            <a:fillRect/>
          </a:stretch>
        </p:blipFill>
        <p:spPr>
          <a:xfrm>
            <a:off x="979746" y="9494187"/>
            <a:ext cx="22986999" cy="127370"/>
          </a:xfrm>
          <a:prstGeom prst="rect">
            <a:avLst/>
          </a:prstGeom>
          <a:ln w="12700">
            <a:miter lim="400000"/>
          </a:ln>
        </p:spPr>
      </p:pic>
      <p:sp>
        <p:nvSpPr>
          <p:cNvPr id="5" name="Shape 282"/>
          <p:cNvSpPr/>
          <p:nvPr/>
        </p:nvSpPr>
        <p:spPr>
          <a:xfrm>
            <a:off x="889000" y="3630374"/>
            <a:ext cx="22860000" cy="2103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11200">
                <a:solidFill>
                  <a:srgbClr val="FFFB00"/>
                </a:solidFill>
                <a:latin typeface="Star Jedi"/>
                <a:ea typeface="Star Jedi"/>
                <a:cs typeface="Star Jedi"/>
                <a:sym typeface="Star Jedi"/>
              </a:defRPr>
            </a:pPr>
            <a:r>
              <a:rPr lang="en-US" sz="13000" dirty="0" smtClean="0"/>
              <a:t>WE NEED </a:t>
            </a:r>
            <a:r>
              <a:rPr lang="en-US" sz="13000" dirty="0" err="1" smtClean="0"/>
              <a:t>TWo</a:t>
            </a:r>
            <a:r>
              <a:rPr lang="en-US" sz="13000" dirty="0" smtClean="0"/>
              <a:t> </a:t>
            </a:r>
            <a:r>
              <a:rPr lang="en-US" sz="13000" dirty="0" err="1" smtClean="0"/>
              <a:t>THiNGS</a:t>
            </a:r>
            <a:r>
              <a:rPr lang="is-IS" sz="13000" dirty="0" smtClean="0"/>
              <a:t>…</a:t>
            </a:r>
            <a:endParaRPr sz="13000" dirty="0"/>
          </a:p>
        </p:txBody>
      </p:sp>
      <p:sp>
        <p:nvSpPr>
          <p:cNvPr id="6" name="Shape 174"/>
          <p:cNvSpPr>
            <a:spLocks noGrp="1"/>
          </p:cNvSpPr>
          <p:nvPr>
            <p:ph type="body" sz="quarter" idx="1"/>
          </p:nvPr>
        </p:nvSpPr>
        <p:spPr>
          <a:xfrm>
            <a:off x="1651000" y="5733514"/>
            <a:ext cx="21124333" cy="2918931"/>
          </a:xfrm>
          <a:prstGeom prst="rect">
            <a:avLst/>
          </a:prstGeom>
          <a:ln w="12700">
            <a:noFill/>
          </a:ln>
        </p:spPr>
        <p:txBody>
          <a:bodyPr anchor="b">
            <a:noAutofit/>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r>
              <a:rPr lang="en-US" sz="13000" dirty="0" smtClean="0"/>
              <a:t>EMPTINESS AND OPENNESS</a:t>
            </a:r>
            <a:endParaRPr sz="13000" dirty="0"/>
          </a:p>
        </p:txBody>
      </p:sp>
      <p:pic>
        <p:nvPicPr>
          <p:cNvPr id="7" name="image4.png"/>
          <p:cNvPicPr>
            <a:picLocks noChangeAspect="1"/>
          </p:cNvPicPr>
          <p:nvPr/>
        </p:nvPicPr>
        <p:blipFill>
          <a:blip r:embed="rId3">
            <a:extLst/>
          </a:blip>
          <a:stretch>
            <a:fillRect/>
          </a:stretch>
        </p:blipFill>
        <p:spPr>
          <a:xfrm>
            <a:off x="1397001" y="6259921"/>
            <a:ext cx="22986999" cy="127370"/>
          </a:xfrm>
          <a:prstGeom prst="rect">
            <a:avLst/>
          </a:prstGeom>
          <a:ln w="12700">
            <a:miter lim="400000"/>
          </a:ln>
        </p:spPr>
      </p:pic>
    </p:spTree>
    <p:extLst>
      <p:ext uri="{BB962C8B-B14F-4D97-AF65-F5344CB8AC3E}">
        <p14:creationId xmlns:p14="http://schemas.microsoft.com/office/powerpoint/2010/main" val="2211465875"/>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178"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179"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180"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181" name="Shape 181"/>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182" name="Shape 182"/>
          <p:cNvSpPr/>
          <p:nvPr/>
        </p:nvSpPr>
        <p:spPr>
          <a:xfrm>
            <a:off x="1414678" y="4523233"/>
            <a:ext cx="21554644"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r>
              <a:rPr lang="en-US" sz="7200" dirty="0">
                <a:solidFill>
                  <a:schemeClr val="bg1">
                    <a:lumMod val="10000"/>
                    <a:lumOff val="90000"/>
                  </a:schemeClr>
                </a:solidFill>
                <a:latin typeface="Helvetica"/>
                <a:cs typeface="Helvetica"/>
              </a:rPr>
              <a:t>"Don’t be drunk with wine, because that will ruin your life. Instead, be filled with the Holy Spirit.”</a:t>
            </a:r>
            <a:endParaRPr lang="en-US" sz="7200" dirty="0">
              <a:solidFill>
                <a:schemeClr val="bg1">
                  <a:lumMod val="10000"/>
                  <a:lumOff val="90000"/>
                </a:schemeClr>
              </a:solidFill>
              <a:latin typeface="Helvetica"/>
              <a:cs typeface="Helvetica"/>
            </a:endParaRPr>
          </a:p>
        </p:txBody>
      </p:sp>
      <p:sp>
        <p:nvSpPr>
          <p:cNvPr id="183" name="Shape 183"/>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EPHESIANS 5:18</a:t>
            </a:r>
            <a:endParaRPr dirty="0"/>
          </a:p>
        </p:txBody>
      </p:sp>
      <p:sp>
        <p:nvSpPr>
          <p:cNvPr id="184" name="Shape 184"/>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1.png"/>
          <p:cNvPicPr>
            <a:picLocks noChangeAspect="1"/>
          </p:cNvPicPr>
          <p:nvPr/>
        </p:nvPicPr>
        <p:blipFill>
          <a:blip r:embed="rId2">
            <a:extLst/>
          </a:blip>
          <a:stretch>
            <a:fillRect/>
          </a:stretch>
        </p:blipFill>
        <p:spPr>
          <a:xfrm>
            <a:off x="-108984" y="-3297"/>
            <a:ext cx="24601968" cy="13838608"/>
          </a:xfrm>
          <a:prstGeom prst="rect">
            <a:avLst/>
          </a:prstGeom>
          <a:ln w="12700">
            <a:miter lim="400000"/>
          </a:ln>
        </p:spPr>
      </p:pic>
    </p:spTree>
    <p:extLst>
      <p:ext uri="{BB962C8B-B14F-4D97-AF65-F5344CB8AC3E}">
        <p14:creationId xmlns:p14="http://schemas.microsoft.com/office/powerpoint/2010/main" val="3256094305"/>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196" name="image3.png"/>
          <p:cNvPicPr>
            <a:picLocks noChangeAspect="1"/>
          </p:cNvPicPr>
          <p:nvPr/>
        </p:nvPicPr>
        <p:blipFill>
          <a:blip r:embed="rId3">
            <a:extLst/>
          </a:blip>
          <a:stretch>
            <a:fillRect/>
          </a:stretch>
        </p:blipFill>
        <p:spPr>
          <a:xfrm>
            <a:off x="825773" y="3948803"/>
            <a:ext cx="22986999" cy="127370"/>
          </a:xfrm>
          <a:prstGeom prst="rect">
            <a:avLst/>
          </a:prstGeom>
          <a:ln w="12700">
            <a:miter lim="400000"/>
          </a:ln>
        </p:spPr>
      </p:pic>
      <p:sp>
        <p:nvSpPr>
          <p:cNvPr id="198" name="Shape 198"/>
          <p:cNvSpPr/>
          <p:nvPr/>
        </p:nvSpPr>
        <p:spPr>
          <a:xfrm>
            <a:off x="825773" y="1076222"/>
            <a:ext cx="20954454" cy="28725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sz="13000">
                <a:solidFill>
                  <a:srgbClr val="FFFB00"/>
                </a:solidFill>
                <a:latin typeface="Star Jedi"/>
                <a:ea typeface="Star Jedi"/>
                <a:cs typeface="Star Jedi"/>
                <a:sym typeface="Star Jedi"/>
              </a:defRPr>
            </a:pPr>
            <a:r>
              <a:rPr lang="en-US" sz="18000" dirty="0" smtClean="0"/>
              <a:t>misconceptions</a:t>
            </a:r>
            <a:endParaRPr sz="18000" dirty="0"/>
          </a:p>
        </p:txBody>
      </p:sp>
      <p:sp>
        <p:nvSpPr>
          <p:cNvPr id="6" name="Shape 174"/>
          <p:cNvSpPr>
            <a:spLocks noGrp="1"/>
          </p:cNvSpPr>
          <p:nvPr>
            <p:ph type="body" sz="quarter" idx="1"/>
          </p:nvPr>
        </p:nvSpPr>
        <p:spPr>
          <a:xfrm>
            <a:off x="1123044" y="4720352"/>
            <a:ext cx="13565929" cy="1564851"/>
          </a:xfrm>
          <a:prstGeom prst="rect">
            <a:avLst/>
          </a:prstGeom>
          <a:ln w="12700">
            <a:noFill/>
          </a:ln>
        </p:spPr>
        <p:txBody>
          <a:bodyPr anchor="b">
            <a:normAutofit fontScale="92500"/>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r>
              <a:rPr lang="en-US" dirty="0" smtClean="0"/>
              <a:t>It is an emotional experience</a:t>
            </a:r>
            <a:endParaRPr dirty="0"/>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196" name="image3.png"/>
          <p:cNvPicPr>
            <a:picLocks noChangeAspect="1"/>
          </p:cNvPicPr>
          <p:nvPr/>
        </p:nvPicPr>
        <p:blipFill>
          <a:blip r:embed="rId3">
            <a:extLst/>
          </a:blip>
          <a:stretch>
            <a:fillRect/>
          </a:stretch>
        </p:blipFill>
        <p:spPr>
          <a:xfrm>
            <a:off x="825773" y="3948803"/>
            <a:ext cx="22986999" cy="127370"/>
          </a:xfrm>
          <a:prstGeom prst="rect">
            <a:avLst/>
          </a:prstGeom>
          <a:ln w="12700">
            <a:miter lim="400000"/>
          </a:ln>
        </p:spPr>
      </p:pic>
      <p:sp>
        <p:nvSpPr>
          <p:cNvPr id="198" name="Shape 198"/>
          <p:cNvSpPr/>
          <p:nvPr/>
        </p:nvSpPr>
        <p:spPr>
          <a:xfrm>
            <a:off x="825773" y="1076222"/>
            <a:ext cx="20954454" cy="28725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sz="13000">
                <a:solidFill>
                  <a:srgbClr val="FFFB00"/>
                </a:solidFill>
                <a:latin typeface="Star Jedi"/>
                <a:ea typeface="Star Jedi"/>
                <a:cs typeface="Star Jedi"/>
                <a:sym typeface="Star Jedi"/>
              </a:defRPr>
            </a:pPr>
            <a:r>
              <a:rPr lang="en-US" sz="18000" dirty="0" smtClean="0"/>
              <a:t>misconceptions</a:t>
            </a:r>
            <a:endParaRPr sz="18000" dirty="0"/>
          </a:p>
        </p:txBody>
      </p:sp>
      <p:sp>
        <p:nvSpPr>
          <p:cNvPr id="6" name="Shape 174"/>
          <p:cNvSpPr>
            <a:spLocks noGrp="1"/>
          </p:cNvSpPr>
          <p:nvPr>
            <p:ph type="body" sz="quarter" idx="1"/>
          </p:nvPr>
        </p:nvSpPr>
        <p:spPr>
          <a:xfrm>
            <a:off x="1123044" y="4720352"/>
            <a:ext cx="21059623" cy="7556315"/>
          </a:xfrm>
          <a:prstGeom prst="rect">
            <a:avLst/>
          </a:prstGeom>
          <a:ln w="12700">
            <a:noFill/>
          </a:ln>
        </p:spPr>
        <p:txBody>
          <a:bodyPr anchor="t">
            <a:normAutofit/>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pPr algn="l"/>
            <a:r>
              <a:rPr lang="en-US" dirty="0" smtClean="0"/>
              <a:t>It is an emotional experience</a:t>
            </a:r>
          </a:p>
          <a:p>
            <a:pPr algn="l"/>
            <a:r>
              <a:rPr lang="en-US" dirty="0" smtClean="0"/>
              <a:t>It is only for special </a:t>
            </a:r>
            <a:r>
              <a:rPr lang="en-US" dirty="0" err="1" smtClean="0"/>
              <a:t>christians</a:t>
            </a:r>
            <a:endParaRPr lang="en-US" dirty="0" smtClean="0"/>
          </a:p>
          <a:p>
            <a:endParaRPr dirty="0"/>
          </a:p>
        </p:txBody>
      </p:sp>
    </p:spTree>
    <p:extLst>
      <p:ext uri="{BB962C8B-B14F-4D97-AF65-F5344CB8AC3E}">
        <p14:creationId xmlns:p14="http://schemas.microsoft.com/office/powerpoint/2010/main" val="3419224367"/>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196" name="image3.png"/>
          <p:cNvPicPr>
            <a:picLocks noChangeAspect="1"/>
          </p:cNvPicPr>
          <p:nvPr/>
        </p:nvPicPr>
        <p:blipFill>
          <a:blip r:embed="rId3">
            <a:extLst/>
          </a:blip>
          <a:stretch>
            <a:fillRect/>
          </a:stretch>
        </p:blipFill>
        <p:spPr>
          <a:xfrm>
            <a:off x="825773" y="3948803"/>
            <a:ext cx="22986999" cy="127370"/>
          </a:xfrm>
          <a:prstGeom prst="rect">
            <a:avLst/>
          </a:prstGeom>
          <a:ln w="12700">
            <a:miter lim="400000"/>
          </a:ln>
        </p:spPr>
      </p:pic>
      <p:sp>
        <p:nvSpPr>
          <p:cNvPr id="198" name="Shape 198"/>
          <p:cNvSpPr/>
          <p:nvPr/>
        </p:nvSpPr>
        <p:spPr>
          <a:xfrm>
            <a:off x="825773" y="1076222"/>
            <a:ext cx="20954454" cy="28725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sz="13000">
                <a:solidFill>
                  <a:srgbClr val="FFFB00"/>
                </a:solidFill>
                <a:latin typeface="Star Jedi"/>
                <a:ea typeface="Star Jedi"/>
                <a:cs typeface="Star Jedi"/>
                <a:sym typeface="Star Jedi"/>
              </a:defRPr>
            </a:pPr>
            <a:r>
              <a:rPr lang="en-US" sz="18000" dirty="0" smtClean="0"/>
              <a:t>misconceptions</a:t>
            </a:r>
            <a:endParaRPr sz="18000" dirty="0"/>
          </a:p>
        </p:txBody>
      </p:sp>
      <p:sp>
        <p:nvSpPr>
          <p:cNvPr id="6" name="Shape 174"/>
          <p:cNvSpPr>
            <a:spLocks noGrp="1"/>
          </p:cNvSpPr>
          <p:nvPr>
            <p:ph type="body" sz="quarter" idx="1"/>
          </p:nvPr>
        </p:nvSpPr>
        <p:spPr>
          <a:xfrm>
            <a:off x="1123044" y="4720352"/>
            <a:ext cx="21059623" cy="7556315"/>
          </a:xfrm>
          <a:prstGeom prst="rect">
            <a:avLst/>
          </a:prstGeom>
          <a:ln w="12700">
            <a:noFill/>
          </a:ln>
        </p:spPr>
        <p:txBody>
          <a:bodyPr anchor="t">
            <a:normAutofit/>
          </a:bodyPr>
          <a:lstStyle>
            <a:lvl1pPr marL="0" indent="0" algn="ctr">
              <a:lnSpc>
                <a:spcPct val="80000"/>
              </a:lnSpc>
              <a:spcBef>
                <a:spcPts val="3200"/>
              </a:spcBef>
              <a:buSzTx/>
              <a:buNone/>
              <a:defRPr sz="7700" cap="all">
                <a:solidFill>
                  <a:srgbClr val="FFFFFF"/>
                </a:solidFill>
                <a:latin typeface="DIN Alternate"/>
                <a:ea typeface="DIN Alternate"/>
                <a:cs typeface="DIN Alternate"/>
                <a:sym typeface="DIN Alternate"/>
              </a:defRPr>
            </a:lvl1pPr>
          </a:lstStyle>
          <a:p>
            <a:pPr algn="l"/>
            <a:r>
              <a:rPr lang="en-US" dirty="0" smtClean="0"/>
              <a:t>It is an emotional experience</a:t>
            </a:r>
          </a:p>
          <a:p>
            <a:pPr algn="l"/>
            <a:r>
              <a:rPr lang="en-US" dirty="0" smtClean="0"/>
              <a:t>It is only for special </a:t>
            </a:r>
            <a:r>
              <a:rPr lang="en-US" dirty="0" err="1" smtClean="0"/>
              <a:t>christians</a:t>
            </a:r>
            <a:endParaRPr lang="en-US" dirty="0" smtClean="0"/>
          </a:p>
          <a:p>
            <a:pPr algn="l"/>
            <a:r>
              <a:rPr lang="en-US" sz="6000" dirty="0" smtClean="0"/>
              <a:t>It is Controversial and therefore better off ignored</a:t>
            </a:r>
            <a:endParaRPr sz="6000" dirty="0"/>
          </a:p>
        </p:txBody>
      </p:sp>
    </p:spTree>
    <p:extLst>
      <p:ext uri="{BB962C8B-B14F-4D97-AF65-F5344CB8AC3E}">
        <p14:creationId xmlns:p14="http://schemas.microsoft.com/office/powerpoint/2010/main" val="812672905"/>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01"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02"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03"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04" name="Shape 204"/>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05" name="Shape 205"/>
          <p:cNvSpPr/>
          <p:nvPr/>
        </p:nvSpPr>
        <p:spPr>
          <a:xfrm>
            <a:off x="1414678" y="3969235"/>
            <a:ext cx="21554644" cy="3426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dirty="0">
                <a:solidFill>
                  <a:srgbClr val="E9E9E9"/>
                </a:solidFill>
                <a:latin typeface="+mn-lt"/>
              </a:rPr>
              <a:t>And everyone present was filled with the Holy Spirit and began speaking in other languages, as the Holy Spirit gave them this ability.</a:t>
            </a:r>
            <a:endParaRPr lang="en-US" sz="7200" dirty="0">
              <a:solidFill>
                <a:srgbClr val="E9E9E9"/>
              </a:solidFill>
              <a:latin typeface="+mn-lt"/>
            </a:endParaRPr>
          </a:p>
        </p:txBody>
      </p:sp>
      <p:sp>
        <p:nvSpPr>
          <p:cNvPr id="206" name="Shape 206"/>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ACTS 2:4</a:t>
            </a:r>
            <a:endParaRPr dirty="0"/>
          </a:p>
        </p:txBody>
      </p:sp>
      <p:sp>
        <p:nvSpPr>
          <p:cNvPr id="207" name="Shape 207"/>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08" name="Shape 208"/>
          <p:cNvSpPr/>
          <p:nvPr/>
        </p:nvSpPr>
        <p:spPr>
          <a:xfrm>
            <a:off x="6324174" y="907940"/>
            <a:ext cx="1173565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rPr lang="en-US" dirty="0" smtClean="0"/>
              <a:t>THE DISCIPLES</a:t>
            </a:r>
            <a:endParaRPr dirty="0"/>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01"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02"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03"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04" name="Shape 204"/>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05" name="Shape 205"/>
          <p:cNvSpPr/>
          <p:nvPr/>
        </p:nvSpPr>
        <p:spPr>
          <a:xfrm>
            <a:off x="1414678" y="2861240"/>
            <a:ext cx="21554644" cy="56425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b="1" baseline="30000" dirty="0">
                <a:solidFill>
                  <a:srgbClr val="E9E9E9"/>
                </a:solidFill>
                <a:latin typeface="+mn-lt"/>
              </a:rPr>
              <a:t>14 </a:t>
            </a:r>
            <a:r>
              <a:rPr lang="en-US" sz="7200" dirty="0">
                <a:solidFill>
                  <a:srgbClr val="E9E9E9"/>
                </a:solidFill>
                <a:latin typeface="+mn-lt"/>
              </a:rPr>
              <a:t>When the apostles in Jerusalem heard that the people of Samaria had accepted God’s message, they sent Peter and John there. </a:t>
            </a:r>
            <a:r>
              <a:rPr lang="en-US" sz="7200" b="1" baseline="30000" dirty="0">
                <a:solidFill>
                  <a:srgbClr val="E9E9E9"/>
                </a:solidFill>
                <a:latin typeface="+mn-lt"/>
              </a:rPr>
              <a:t>15 </a:t>
            </a:r>
            <a:r>
              <a:rPr lang="en-US" sz="7200" dirty="0">
                <a:solidFill>
                  <a:srgbClr val="E9E9E9"/>
                </a:solidFill>
                <a:latin typeface="+mn-lt"/>
              </a:rPr>
              <a:t>As soon as they arrived, they prayed for these new believers to receive the Holy Spirit. </a:t>
            </a:r>
            <a:endParaRPr lang="en-US" sz="7200" dirty="0">
              <a:solidFill>
                <a:srgbClr val="E9E9E9"/>
              </a:solidFill>
              <a:latin typeface="+mn-lt"/>
            </a:endParaRPr>
          </a:p>
        </p:txBody>
      </p:sp>
      <p:sp>
        <p:nvSpPr>
          <p:cNvPr id="206" name="Shape 206"/>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ACTS 8:14-17</a:t>
            </a:r>
            <a:endParaRPr dirty="0"/>
          </a:p>
        </p:txBody>
      </p:sp>
      <p:sp>
        <p:nvSpPr>
          <p:cNvPr id="207" name="Shape 207"/>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08" name="Shape 208"/>
          <p:cNvSpPr/>
          <p:nvPr/>
        </p:nvSpPr>
        <p:spPr>
          <a:xfrm>
            <a:off x="6324174" y="907940"/>
            <a:ext cx="1173565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rPr lang="en-US" dirty="0" smtClean="0"/>
              <a:t>THE SAMARITANS</a:t>
            </a:r>
            <a:endParaRPr dirty="0"/>
          </a:p>
        </p:txBody>
      </p:sp>
    </p:spTree>
    <p:extLst>
      <p:ext uri="{BB962C8B-B14F-4D97-AF65-F5344CB8AC3E}">
        <p14:creationId xmlns:p14="http://schemas.microsoft.com/office/powerpoint/2010/main" val="1168011739"/>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2.jpeg"/>
          <p:cNvPicPr>
            <a:picLocks noGrp="1" noChangeAspect="1"/>
          </p:cNvPicPr>
          <p:nvPr>
            <p:ph type="pic" idx="13"/>
          </p:nvPr>
        </p:nvPicPr>
        <p:blipFill>
          <a:blip r:embed="rId2">
            <a:extLst/>
          </a:blip>
          <a:srcRect t="14633" b="14633"/>
          <a:stretch>
            <a:fillRect/>
          </a:stretch>
        </p:blipFill>
        <p:spPr>
          <a:xfrm>
            <a:off x="0" y="0"/>
            <a:ext cx="24384000" cy="13716000"/>
          </a:xfrm>
          <a:prstGeom prst="rect">
            <a:avLst/>
          </a:prstGeom>
        </p:spPr>
      </p:pic>
      <p:pic>
        <p:nvPicPr>
          <p:cNvPr id="201" name="image4.png"/>
          <p:cNvPicPr>
            <a:picLocks noChangeAspect="1"/>
          </p:cNvPicPr>
          <p:nvPr/>
        </p:nvPicPr>
        <p:blipFill>
          <a:blip r:embed="rId3">
            <a:extLst/>
          </a:blip>
          <a:stretch>
            <a:fillRect/>
          </a:stretch>
        </p:blipFill>
        <p:spPr>
          <a:xfrm>
            <a:off x="979746" y="9113187"/>
            <a:ext cx="22986999" cy="127370"/>
          </a:xfrm>
          <a:prstGeom prst="rect">
            <a:avLst/>
          </a:prstGeom>
          <a:ln w="12700">
            <a:miter lim="400000"/>
          </a:ln>
        </p:spPr>
      </p:pic>
      <p:pic>
        <p:nvPicPr>
          <p:cNvPr id="202" name="image5.png"/>
          <p:cNvPicPr>
            <a:picLocks noChangeAspect="1"/>
          </p:cNvPicPr>
          <p:nvPr/>
        </p:nvPicPr>
        <p:blipFill>
          <a:blip r:embed="rId4">
            <a:extLst/>
          </a:blip>
          <a:stretch>
            <a:fillRect/>
          </a:stretch>
        </p:blipFill>
        <p:spPr>
          <a:xfrm>
            <a:off x="18812149" y="9074128"/>
            <a:ext cx="6189165" cy="4641873"/>
          </a:xfrm>
          <a:prstGeom prst="rect">
            <a:avLst/>
          </a:prstGeom>
          <a:ln w="12700">
            <a:miter lim="400000"/>
          </a:ln>
        </p:spPr>
      </p:pic>
      <p:pic>
        <p:nvPicPr>
          <p:cNvPr id="203" name="image6.png"/>
          <p:cNvPicPr>
            <a:picLocks noChangeAspect="1"/>
          </p:cNvPicPr>
          <p:nvPr/>
        </p:nvPicPr>
        <p:blipFill>
          <a:blip r:embed="rId5">
            <a:extLst/>
          </a:blip>
          <a:stretch>
            <a:fillRect/>
          </a:stretch>
        </p:blipFill>
        <p:spPr>
          <a:xfrm>
            <a:off x="19869511" y="12352001"/>
            <a:ext cx="4074440" cy="343689"/>
          </a:xfrm>
          <a:prstGeom prst="rect">
            <a:avLst/>
          </a:prstGeom>
          <a:ln w="12700">
            <a:miter lim="400000"/>
          </a:ln>
        </p:spPr>
      </p:pic>
      <p:sp>
        <p:nvSpPr>
          <p:cNvPr id="204" name="Shape 204"/>
          <p:cNvSpPr>
            <a:spLocks noGrp="1"/>
          </p:cNvSpPr>
          <p:nvPr>
            <p:ph type="body" sz="quarter" idx="1"/>
          </p:nvPr>
        </p:nvSpPr>
        <p:spPr>
          <a:xfrm>
            <a:off x="19528338" y="11905591"/>
            <a:ext cx="4756789" cy="789906"/>
          </a:xfrm>
          <a:prstGeom prst="rect">
            <a:avLst/>
          </a:prstGeom>
          <a:ln w="12700">
            <a:noFill/>
          </a:ln>
        </p:spPr>
        <p:txBody>
          <a:bodyPr anchor="b"/>
          <a:lstStyle>
            <a:lvl1pPr marL="0" indent="0" algn="ctr">
              <a:lnSpc>
                <a:spcPct val="80000"/>
              </a:lnSpc>
              <a:spcBef>
                <a:spcPts val="3200"/>
              </a:spcBef>
              <a:buSzTx/>
              <a:buNone/>
              <a:defRPr sz="2200" cap="all">
                <a:solidFill>
                  <a:srgbClr val="FFFFFF"/>
                </a:solidFill>
                <a:latin typeface="DIN Alternate"/>
                <a:ea typeface="DIN Alternate"/>
                <a:cs typeface="DIN Alternate"/>
                <a:sym typeface="DIN Alternate"/>
              </a:defRPr>
            </a:lvl1pPr>
          </a:lstStyle>
          <a:p>
            <a:r>
              <a:t>he’s more than a force</a:t>
            </a:r>
          </a:p>
        </p:txBody>
      </p:sp>
      <p:sp>
        <p:nvSpPr>
          <p:cNvPr id="205" name="Shape 205"/>
          <p:cNvSpPr/>
          <p:nvPr/>
        </p:nvSpPr>
        <p:spPr>
          <a:xfrm>
            <a:off x="1414678" y="2861240"/>
            <a:ext cx="21554644" cy="56425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rPr lang="en-US" sz="7200" b="1" baseline="30000" dirty="0">
                <a:solidFill>
                  <a:srgbClr val="E9E9E9"/>
                </a:solidFill>
                <a:latin typeface="+mn-lt"/>
              </a:rPr>
              <a:t>16 </a:t>
            </a:r>
            <a:r>
              <a:rPr lang="en-US" sz="7200" dirty="0">
                <a:solidFill>
                  <a:srgbClr val="E9E9E9"/>
                </a:solidFill>
                <a:latin typeface="+mn-lt"/>
              </a:rPr>
              <a:t>The Holy Spirit had not yet come upon any of them, for they had only been baptized in the name of the Lord Jesus. </a:t>
            </a:r>
            <a:r>
              <a:rPr lang="en-US" sz="7200" b="1" baseline="30000" dirty="0">
                <a:solidFill>
                  <a:srgbClr val="E9E9E9"/>
                </a:solidFill>
                <a:latin typeface="+mn-lt"/>
              </a:rPr>
              <a:t>17 </a:t>
            </a:r>
            <a:r>
              <a:rPr lang="en-US" sz="7200" dirty="0">
                <a:solidFill>
                  <a:srgbClr val="E9E9E9"/>
                </a:solidFill>
                <a:latin typeface="+mn-lt"/>
              </a:rPr>
              <a:t>Then Peter and John laid their hands upon these believers, and they received the Holy Spirit.</a:t>
            </a:r>
            <a:endParaRPr lang="en-US" sz="7200" dirty="0">
              <a:solidFill>
                <a:srgbClr val="E9E9E9"/>
              </a:solidFill>
              <a:latin typeface="+mn-lt"/>
            </a:endParaRPr>
          </a:p>
        </p:txBody>
      </p:sp>
      <p:sp>
        <p:nvSpPr>
          <p:cNvPr id="206" name="Shape 206"/>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rPr lang="en-US" dirty="0" smtClean="0"/>
              <a:t>ACTS 8:14-17</a:t>
            </a:r>
            <a:endParaRPr dirty="0"/>
          </a:p>
        </p:txBody>
      </p:sp>
      <p:sp>
        <p:nvSpPr>
          <p:cNvPr id="207" name="Shape 207"/>
          <p:cNvSpPr/>
          <p:nvPr/>
        </p:nvSpPr>
        <p:spPr>
          <a:xfrm>
            <a:off x="1063560" y="11722048"/>
            <a:ext cx="582180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08" name="Shape 208"/>
          <p:cNvSpPr/>
          <p:nvPr/>
        </p:nvSpPr>
        <p:spPr>
          <a:xfrm>
            <a:off x="6324174" y="907940"/>
            <a:ext cx="1173565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rPr lang="en-US" dirty="0" smtClean="0"/>
              <a:t>THE SAMARITANS</a:t>
            </a:r>
            <a:endParaRPr dirty="0"/>
          </a:p>
        </p:txBody>
      </p:sp>
    </p:spTree>
    <p:extLst>
      <p:ext uri="{BB962C8B-B14F-4D97-AF65-F5344CB8AC3E}">
        <p14:creationId xmlns:p14="http://schemas.microsoft.com/office/powerpoint/2010/main" val="4286750721"/>
      </p:ext>
    </p:extLst>
  </p:cSld>
  <p:clrMapOvr>
    <a:masterClrMapping/>
  </p:clrMapOvr>
  <p:transition xmlns:p14="http://schemas.microsoft.com/office/powerpoint/2010/main" spd="slow"/>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TotalTime>
  <Words>650</Words>
  <Application>Microsoft Macintosh PowerPoint</Application>
  <PresentationFormat>Custom</PresentationFormat>
  <Paragraphs>88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New_Template7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Matt Shool</cp:lastModifiedBy>
  <cp:revision>4</cp:revision>
  <dcterms:modified xsi:type="dcterms:W3CDTF">2015-11-29T16:33:15Z</dcterms:modified>
</cp:coreProperties>
</file>