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0"/>
  </p:notesMasterIdLst>
  <p:sldIdLst>
    <p:sldId id="291" r:id="rId3"/>
    <p:sldId id="288" r:id="rId4"/>
    <p:sldId id="286" r:id="rId5"/>
    <p:sldId id="287" r:id="rId6"/>
    <p:sldId id="285" r:id="rId7"/>
    <p:sldId id="283" r:id="rId8"/>
    <p:sldId id="284" r:id="rId9"/>
    <p:sldId id="265" r:id="rId10"/>
    <p:sldId id="266" r:id="rId11"/>
    <p:sldId id="256" r:id="rId12"/>
    <p:sldId id="260" r:id="rId13"/>
    <p:sldId id="257" r:id="rId14"/>
    <p:sldId id="258" r:id="rId15"/>
    <p:sldId id="263" r:id="rId16"/>
    <p:sldId id="262" r:id="rId17"/>
    <p:sldId id="259" r:id="rId18"/>
    <p:sldId id="261" r:id="rId19"/>
    <p:sldId id="264" r:id="rId20"/>
    <p:sldId id="267" r:id="rId21"/>
    <p:sldId id="268" r:id="rId22"/>
    <p:sldId id="270" r:id="rId23"/>
    <p:sldId id="269"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9" r:id="rId37"/>
    <p:sldId id="290" r:id="rId38"/>
    <p:sldId id="292"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6" d="100"/>
          <a:sy n="146" d="100"/>
        </p:scale>
        <p:origin x="-45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4824CE-7886-4282-8BCD-94851C5CBB33}" type="datetimeFigureOut">
              <a:rPr lang="en-US" smtClean="0"/>
              <a:t>9/20/2017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135FD9-C03D-478F-91B5-DE523FEEABAE}" type="slidenum">
              <a:rPr lang="en-US" smtClean="0"/>
              <a:t>‹#›</a:t>
            </a:fld>
            <a:endParaRPr lang="en-US"/>
          </a:p>
        </p:txBody>
      </p:sp>
    </p:spTree>
    <p:extLst>
      <p:ext uri="{BB962C8B-B14F-4D97-AF65-F5344CB8AC3E}">
        <p14:creationId xmlns:p14="http://schemas.microsoft.com/office/powerpoint/2010/main" val="258662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35FD9-C03D-478F-91B5-DE523FEEABAE}" type="slidenum">
              <a:rPr lang="en-US" smtClean="0"/>
              <a:t>2</a:t>
            </a:fld>
            <a:endParaRPr lang="en-US"/>
          </a:p>
        </p:txBody>
      </p:sp>
    </p:spTree>
    <p:extLst>
      <p:ext uri="{BB962C8B-B14F-4D97-AF65-F5344CB8AC3E}">
        <p14:creationId xmlns:p14="http://schemas.microsoft.com/office/powerpoint/2010/main" val="116346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35FD9-C03D-478F-91B5-DE523FEEABAE}" type="slidenum">
              <a:rPr lang="en-US" smtClean="0"/>
              <a:t>10</a:t>
            </a:fld>
            <a:endParaRPr lang="en-US"/>
          </a:p>
        </p:txBody>
      </p:sp>
    </p:spTree>
    <p:extLst>
      <p:ext uri="{BB962C8B-B14F-4D97-AF65-F5344CB8AC3E}">
        <p14:creationId xmlns:p14="http://schemas.microsoft.com/office/powerpoint/2010/main" val="116346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35FD9-C03D-478F-91B5-DE523FEEABAE}" type="slidenum">
              <a:rPr lang="en-US" smtClean="0"/>
              <a:t>18</a:t>
            </a:fld>
            <a:endParaRPr lang="en-US"/>
          </a:p>
        </p:txBody>
      </p:sp>
    </p:spTree>
    <p:extLst>
      <p:ext uri="{BB962C8B-B14F-4D97-AF65-F5344CB8AC3E}">
        <p14:creationId xmlns:p14="http://schemas.microsoft.com/office/powerpoint/2010/main" val="116346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35FD9-C03D-478F-91B5-DE523FEEABAE}" type="slidenum">
              <a:rPr lang="en-US" smtClean="0"/>
              <a:t>23</a:t>
            </a:fld>
            <a:endParaRPr lang="en-US"/>
          </a:p>
        </p:txBody>
      </p:sp>
    </p:spTree>
    <p:extLst>
      <p:ext uri="{BB962C8B-B14F-4D97-AF65-F5344CB8AC3E}">
        <p14:creationId xmlns:p14="http://schemas.microsoft.com/office/powerpoint/2010/main" val="116346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35FD9-C03D-478F-91B5-DE523FEEABAE}" type="slidenum">
              <a:rPr lang="en-US" smtClean="0"/>
              <a:t>29</a:t>
            </a:fld>
            <a:endParaRPr lang="en-US"/>
          </a:p>
        </p:txBody>
      </p:sp>
    </p:spTree>
    <p:extLst>
      <p:ext uri="{BB962C8B-B14F-4D97-AF65-F5344CB8AC3E}">
        <p14:creationId xmlns:p14="http://schemas.microsoft.com/office/powerpoint/2010/main" val="116346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35FD9-C03D-478F-91B5-DE523FEEABAE}" type="slidenum">
              <a:rPr lang="en-US" smtClean="0"/>
              <a:t>33</a:t>
            </a:fld>
            <a:endParaRPr lang="en-US"/>
          </a:p>
        </p:txBody>
      </p:sp>
    </p:spTree>
    <p:extLst>
      <p:ext uri="{BB962C8B-B14F-4D97-AF65-F5344CB8AC3E}">
        <p14:creationId xmlns:p14="http://schemas.microsoft.com/office/powerpoint/2010/main" val="116346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35FD9-C03D-478F-91B5-DE523FEEABAE}" type="slidenum">
              <a:rPr lang="en-US" smtClean="0"/>
              <a:t>36</a:t>
            </a:fld>
            <a:endParaRPr lang="en-US"/>
          </a:p>
        </p:txBody>
      </p:sp>
    </p:spTree>
    <p:extLst>
      <p:ext uri="{BB962C8B-B14F-4D97-AF65-F5344CB8AC3E}">
        <p14:creationId xmlns:p14="http://schemas.microsoft.com/office/powerpoint/2010/main" val="116346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9B1FCB-14DE-4030-BCFD-975836925E5B}"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4125913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B1FCB-14DE-4030-BCFD-975836925E5B}"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3297477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B1FCB-14DE-4030-BCFD-975836925E5B}"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450351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9B1FCB-14DE-4030-BCFD-975836925E5B}" type="datetimeFigureOut">
              <a:rPr lang="en-US">
                <a:solidFill>
                  <a:prstClr val="black">
                    <a:tint val="75000"/>
                  </a:prstClr>
                </a:solidFill>
              </a:rPr>
              <a:pPr/>
              <a:t>9/20/2017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B09655-5890-4D2E-878A-D64D503F536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402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B1FCB-14DE-4030-BCFD-975836925E5B}" type="datetimeFigureOut">
              <a:rPr lang="en-US">
                <a:solidFill>
                  <a:prstClr val="black">
                    <a:tint val="75000"/>
                  </a:prstClr>
                </a:solidFill>
              </a:rPr>
              <a:pPr/>
              <a:t>9/20/2017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B09655-5890-4D2E-878A-D64D503F536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377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9B1FCB-14DE-4030-BCFD-975836925E5B}" type="datetimeFigureOut">
              <a:rPr lang="en-US">
                <a:solidFill>
                  <a:prstClr val="black">
                    <a:tint val="75000"/>
                  </a:prstClr>
                </a:solidFill>
              </a:rPr>
              <a:pPr/>
              <a:t>9/20/2017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B09655-5890-4D2E-878A-D64D503F536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917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9B1FCB-14DE-4030-BCFD-975836925E5B}" type="datetimeFigureOut">
              <a:rPr lang="en-US">
                <a:solidFill>
                  <a:prstClr val="black">
                    <a:tint val="75000"/>
                  </a:prstClr>
                </a:solidFill>
              </a:rPr>
              <a:pPr/>
              <a:t>9/20/2017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B09655-5890-4D2E-878A-D64D503F536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7148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9B1FCB-14DE-4030-BCFD-975836925E5B}" type="datetimeFigureOut">
              <a:rPr lang="en-US">
                <a:solidFill>
                  <a:prstClr val="black">
                    <a:tint val="75000"/>
                  </a:prstClr>
                </a:solidFill>
              </a:rPr>
              <a:pPr/>
              <a:t>9/20/2017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BB09655-5890-4D2E-878A-D64D503F536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969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9B1FCB-14DE-4030-BCFD-975836925E5B}" type="datetimeFigureOut">
              <a:rPr lang="en-US">
                <a:solidFill>
                  <a:prstClr val="black">
                    <a:tint val="75000"/>
                  </a:prstClr>
                </a:solidFill>
              </a:rPr>
              <a:pPr/>
              <a:t>9/20/2017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BB09655-5890-4D2E-878A-D64D503F536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796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B1FCB-14DE-4030-BCFD-975836925E5B}" type="datetimeFigureOut">
              <a:rPr lang="en-US">
                <a:solidFill>
                  <a:prstClr val="black">
                    <a:tint val="75000"/>
                  </a:prstClr>
                </a:solidFill>
              </a:rPr>
              <a:pPr/>
              <a:t>9/20/2017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BB09655-5890-4D2E-878A-D64D503F536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75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B1FCB-14DE-4030-BCFD-975836925E5B}" type="datetimeFigureOut">
              <a:rPr lang="en-US">
                <a:solidFill>
                  <a:prstClr val="black">
                    <a:tint val="75000"/>
                  </a:prstClr>
                </a:solidFill>
              </a:rPr>
              <a:pPr/>
              <a:t>9/20/2017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B09655-5890-4D2E-878A-D64D503F536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1750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B1FCB-14DE-4030-BCFD-975836925E5B}"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249352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B1FCB-14DE-4030-BCFD-975836925E5B}" type="datetimeFigureOut">
              <a:rPr lang="en-US">
                <a:solidFill>
                  <a:prstClr val="black">
                    <a:tint val="75000"/>
                  </a:prstClr>
                </a:solidFill>
              </a:rPr>
              <a:pPr/>
              <a:t>9/20/2017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B09655-5890-4D2E-878A-D64D503F536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25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B1FCB-14DE-4030-BCFD-975836925E5B}" type="datetimeFigureOut">
              <a:rPr lang="en-US">
                <a:solidFill>
                  <a:prstClr val="black">
                    <a:tint val="75000"/>
                  </a:prstClr>
                </a:solidFill>
              </a:rPr>
              <a:pPr/>
              <a:t>9/20/2017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B09655-5890-4D2E-878A-D64D503F536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752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B1FCB-14DE-4030-BCFD-975836925E5B}" type="datetimeFigureOut">
              <a:rPr lang="en-US">
                <a:solidFill>
                  <a:prstClr val="black">
                    <a:tint val="75000"/>
                  </a:prstClr>
                </a:solidFill>
              </a:rPr>
              <a:pPr/>
              <a:t>9/20/2017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B09655-5890-4D2E-878A-D64D503F536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369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9B1FCB-14DE-4030-BCFD-975836925E5B}"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1648071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9B1FCB-14DE-4030-BCFD-975836925E5B}"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4182063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9B1FCB-14DE-4030-BCFD-975836925E5B}" type="datetimeFigureOut">
              <a:rPr lang="en-US" smtClean="0"/>
              <a:t>9/20/2017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1630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9B1FCB-14DE-4030-BCFD-975836925E5B}" type="datetimeFigureOut">
              <a:rPr lang="en-US" smtClean="0"/>
              <a:t>9/20/2017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2708325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B1FCB-14DE-4030-BCFD-975836925E5B}" type="datetimeFigureOut">
              <a:rPr lang="en-US" smtClean="0"/>
              <a:t>9/20/2017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1130840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B1FCB-14DE-4030-BCFD-975836925E5B}"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239679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B1FCB-14DE-4030-BCFD-975836925E5B}"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917821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15000" contrast="2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89B1FCB-14DE-4030-BCFD-975836925E5B}" type="datetimeFigureOut">
              <a:rPr lang="en-US" smtClean="0"/>
              <a:t>9/20/2017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BB09655-5890-4D2E-878A-D64D503F5365}" type="slidenum">
              <a:rPr lang="en-US" smtClean="0"/>
              <a:t>‹#›</a:t>
            </a:fld>
            <a:endParaRPr lang="en-US"/>
          </a:p>
        </p:txBody>
      </p:sp>
    </p:spTree>
    <p:extLst>
      <p:ext uri="{BB962C8B-B14F-4D97-AF65-F5344CB8AC3E}">
        <p14:creationId xmlns:p14="http://schemas.microsoft.com/office/powerpoint/2010/main" val="1203136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15000" contrast="2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89B1FCB-14DE-4030-BCFD-975836925E5B}" type="datetimeFigureOut">
              <a:rPr lang="en-US">
                <a:solidFill>
                  <a:prstClr val="black">
                    <a:tint val="75000"/>
                  </a:prstClr>
                </a:solidFill>
              </a:rPr>
              <a:pPr/>
              <a:t>9/20/2017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BB09655-5890-4D2E-878A-D64D503F536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23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jim.smith\Google Drive\Jim\The Beatitudes\thebeatsthem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 y="0"/>
            <a:ext cx="9144001"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201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2495550"/>
            <a:ext cx="8382000" cy="830997"/>
          </a:xfrm>
          <a:prstGeom prst="rect">
            <a:avLst/>
          </a:prstGeom>
        </p:spPr>
        <p:txBody>
          <a:bodyPr wrap="square">
            <a:spAutoFit/>
          </a:bodyPr>
          <a:lstStyle/>
          <a:p>
            <a:pPr algn="ctr"/>
            <a:r>
              <a:rPr lang="en-US" sz="4800" b="1" dirty="0" smtClean="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God’s wisdom</a:t>
            </a:r>
            <a:endParaRPr lang="en-US" sz="48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2161903" y="1657350"/>
            <a:ext cx="6172200" cy="1107996"/>
          </a:xfrm>
          <a:prstGeom prst="rect">
            <a:avLst/>
          </a:prstGeom>
        </p:spPr>
        <p:txBody>
          <a:bodyPr wrap="square">
            <a:spAutoFit/>
          </a:bodyPr>
          <a:lstStyle/>
          <a:p>
            <a:pPr algn="ctr"/>
            <a:r>
              <a:rPr lang="en-US" sz="6600" b="1" dirty="0" smtClean="0">
                <a:solidFill>
                  <a:schemeClr val="bg1"/>
                </a:solidFill>
                <a:effectLst>
                  <a:outerShdw blurRad="38100" dist="38100" dir="2700000" algn="tl">
                    <a:srgbClr val="000000"/>
                  </a:outerShdw>
                </a:effectLst>
                <a:latin typeface="Edwardian Script ITC" panose="030303020407070D0804" pitchFamily="66" charset="0"/>
                <a:ea typeface="Verdana" panose="020B0604030504040204" pitchFamily="34" charset="0"/>
                <a:cs typeface="Verdana" panose="020B0604030504040204" pitchFamily="34" charset="0"/>
              </a:rPr>
              <a:t>Depend on</a:t>
            </a:r>
            <a:endParaRPr lang="en-US" sz="66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Oval 9"/>
          <p:cNvSpPr/>
          <p:nvPr/>
        </p:nvSpPr>
        <p:spPr>
          <a:xfrm>
            <a:off x="3810000" y="742950"/>
            <a:ext cx="838200" cy="762000"/>
          </a:xfrm>
          <a:prstGeom prst="ellipse">
            <a:avLst/>
          </a:prstGeom>
          <a:solidFill>
            <a:schemeClr val="accent3">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8600" y="613035"/>
            <a:ext cx="609600" cy="1107996"/>
          </a:xfrm>
          <a:prstGeom prst="rect">
            <a:avLst/>
          </a:prstGeom>
          <a:noFill/>
        </p:spPr>
        <p:txBody>
          <a:bodyPr wrap="square" rtlCol="0">
            <a:spAutoFit/>
          </a:bodyPr>
          <a:lstStyle/>
          <a:p>
            <a:r>
              <a:rPr lang="en-US" sz="6600" dirty="0" smtClean="0">
                <a:solidFill>
                  <a:schemeClr val="bg1"/>
                </a:solidFill>
                <a:latin typeface="Brush Script MT" panose="03060802040406070304" pitchFamily="66" charset="0"/>
                <a:cs typeface="David" panose="020E0502060401010101" pitchFamily="34" charset="-79"/>
              </a:rPr>
              <a:t>1</a:t>
            </a:r>
            <a:endParaRPr lang="en-US" sz="6600" dirty="0">
              <a:solidFill>
                <a:schemeClr val="bg1"/>
              </a:solidFill>
              <a:latin typeface="Brush Script MT" panose="03060802040406070304" pitchFamily="66" charset="0"/>
              <a:cs typeface="David" panose="020E0502060401010101" pitchFamily="34" charset="-79"/>
            </a:endParaRPr>
          </a:p>
        </p:txBody>
      </p:sp>
    </p:spTree>
    <p:extLst>
      <p:ext uri="{BB962C8B-B14F-4D97-AF65-F5344CB8AC3E}">
        <p14:creationId xmlns:p14="http://schemas.microsoft.com/office/powerpoint/2010/main" val="1965424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1885950"/>
            <a:ext cx="7391400" cy="1815882"/>
          </a:xfrm>
          <a:prstGeom prst="rect">
            <a:avLst/>
          </a:prstGeom>
        </p:spPr>
        <p:txBody>
          <a:bodyPr wrap="square">
            <a:spAutoFit/>
          </a:bodyPr>
          <a:lstStyle/>
          <a:p>
            <a:r>
              <a:rPr lang="en-US" sz="28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PROVERBS 14:12  ESV</a:t>
            </a:r>
            <a: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a:r>
            <a:b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b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There </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is a way that seems right to </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a man, </a:t>
            </a:r>
            <a:b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b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but</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its end is the way to death</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a:t>
            </a:r>
          </a:p>
          <a:p>
            <a:endParaRPr lang="en-US" sz="28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914400" y="23431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439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2446" y="1733550"/>
            <a:ext cx="7391400" cy="1815882"/>
          </a:xfrm>
          <a:prstGeom prst="rect">
            <a:avLst/>
          </a:prstGeom>
        </p:spPr>
        <p:txBody>
          <a:bodyPr wrap="square">
            <a:spAutoFit/>
          </a:bodyPr>
          <a:lstStyle/>
          <a:p>
            <a:r>
              <a:rPr lang="en-US" sz="2800" dirty="0" smtClean="0">
                <a:solidFill>
                  <a:schemeClr val="bg1"/>
                </a:solidFill>
                <a:effectLst>
                  <a:outerShdw dist="50800" dir="5400000" algn="ctr" rotWithShape="0">
                    <a:srgbClr val="000000">
                      <a:alpha val="84000"/>
                    </a:srgbClr>
                  </a:outerShdw>
                </a:effectLst>
                <a:latin typeface="A little sunshine" panose="02000603000000000000" pitchFamily="2" charset="0"/>
                <a:ea typeface="A little sunshine" panose="02000603000000000000" pitchFamily="2" charset="0"/>
                <a:cs typeface="Verdana" panose="020B0604030504040204" pitchFamily="34" charset="0"/>
              </a:rPr>
              <a:t>JAMES 1:5 ESV</a:t>
            </a:r>
            <a:r>
              <a:rPr lang="en-US" sz="2800" dirty="0" smtClean="0">
                <a:solidFill>
                  <a:schemeClr val="bg1"/>
                </a:solidFill>
                <a:effectLst>
                  <a:outerShdw dist="50800" dir="5400000" algn="ctr" rotWithShape="0">
                    <a:srgbClr val="000000">
                      <a:alpha val="84000"/>
                    </a:srgbClr>
                  </a:outerShdw>
                </a:effectLst>
                <a:latin typeface="Verdana" panose="020B0604030504040204" pitchFamily="34" charset="0"/>
                <a:ea typeface="Verdana" panose="020B0604030504040204" pitchFamily="34" charset="0"/>
                <a:cs typeface="Verdana" panose="020B0604030504040204" pitchFamily="34" charset="0"/>
              </a:rPr>
              <a:t/>
            </a:r>
            <a:br>
              <a:rPr lang="en-US" sz="2800" dirty="0" smtClean="0">
                <a:solidFill>
                  <a:schemeClr val="bg1"/>
                </a:solidFill>
                <a:effectLst>
                  <a:outerShdw dist="50800" dir="5400000" algn="ctr" rotWithShape="0">
                    <a:srgbClr val="000000">
                      <a:alpha val="84000"/>
                    </a:srgbClr>
                  </a:outerShdw>
                </a:effectLst>
                <a:latin typeface="Verdana" panose="020B0604030504040204" pitchFamily="34" charset="0"/>
                <a:ea typeface="Verdana" panose="020B0604030504040204" pitchFamily="34" charset="0"/>
                <a:cs typeface="Verdana" panose="020B0604030504040204" pitchFamily="34" charset="0"/>
              </a:rPr>
            </a:br>
            <a:r>
              <a:rPr lang="en-US" sz="2800" b="1" dirty="0" smtClean="0">
                <a:solidFill>
                  <a:schemeClr val="bg1"/>
                </a:solidFill>
                <a:effectLst>
                  <a:outerShdw dist="50800" dir="5400000" algn="ctr" rotWithShape="0">
                    <a:srgbClr val="000000">
                      <a:alpha val="84000"/>
                    </a:srgbClr>
                  </a:outerShdw>
                </a:effectLst>
                <a:ea typeface="Verdana" panose="020B0604030504040204" pitchFamily="34" charset="0"/>
                <a:cs typeface="Verdana" panose="020B0604030504040204" pitchFamily="34" charset="0"/>
              </a:rPr>
              <a:t>If any of you lacks wisdom, let him ask God, who gives generously to all without reproach, and it will be given him</a:t>
            </a:r>
            <a:r>
              <a:rPr lang="en-US" sz="2800" b="1" dirty="0" smtClean="0">
                <a:solidFill>
                  <a:schemeClr val="bg1"/>
                </a:solidFill>
                <a:effectLst>
                  <a:outerShdw dist="50800" dir="5400000" algn="ctr" rotWithShape="0">
                    <a:srgbClr val="000000">
                      <a:alpha val="84000"/>
                    </a:srgbClr>
                  </a:outerShdw>
                </a:effectLst>
                <a:latin typeface="Verdana" panose="020B0604030504040204" pitchFamily="34" charset="0"/>
                <a:ea typeface="Verdana" panose="020B0604030504040204" pitchFamily="34" charset="0"/>
                <a:cs typeface="Verdana" panose="020B0604030504040204" pitchFamily="34" charset="0"/>
              </a:rPr>
              <a:t>.</a:t>
            </a:r>
            <a:endParaRPr lang="en-US" sz="2800" b="1" dirty="0">
              <a:solidFill>
                <a:schemeClr val="bg1"/>
              </a:solidFill>
              <a:effectLst>
                <a:outerShdw dist="50800" dir="5400000" algn="ctr" rotWithShape="0">
                  <a:srgbClr val="000000">
                    <a:alpha val="84000"/>
                  </a:srgbClr>
                </a:outerShdw>
              </a:effectLst>
              <a:latin typeface="Verdana" panose="020B0604030504040204" pitchFamily="34" charset="0"/>
              <a:ea typeface="Verdana" panose="020B0604030504040204" pitchFamily="34" charset="0"/>
              <a:cs typeface="Verdana" panose="020B0604030504040204" pitchFamily="34" charset="0"/>
            </a:endParaRPr>
          </a:p>
        </p:txBody>
      </p:sp>
      <p:cxnSp>
        <p:nvCxnSpPr>
          <p:cNvPr id="7" name="Straight Connector 6"/>
          <p:cNvCxnSpPr/>
          <p:nvPr/>
        </p:nvCxnSpPr>
        <p:spPr>
          <a:xfrm>
            <a:off x="1143000" y="21907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056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52500" y="1809750"/>
            <a:ext cx="7391400" cy="1569660"/>
          </a:xfrm>
          <a:prstGeom prst="rect">
            <a:avLst/>
          </a:prstGeom>
        </p:spPr>
        <p:txBody>
          <a:bodyPr wrap="square">
            <a:spAutoFit/>
          </a:bodyPr>
          <a:lstStyle/>
          <a:p>
            <a:r>
              <a:rPr lang="en-US" sz="2400" dirty="0" smtClean="0">
                <a:solidFill>
                  <a:schemeClr val="bg1"/>
                </a:solidFill>
                <a:effectLst>
                  <a:outerShdw blurRad="50800" dist="50800" dir="5400000" algn="ctr" rotWithShape="0">
                    <a:schemeClr val="tx1"/>
                  </a:outerShdw>
                </a:effectLst>
                <a:latin typeface="A little sunshine" panose="02000603000000000000" pitchFamily="2" charset="0"/>
                <a:ea typeface="A little sunshine" panose="02000603000000000000" pitchFamily="2" charset="0"/>
                <a:cs typeface="Verdana" panose="020B0604030504040204" pitchFamily="34" charset="0"/>
              </a:rPr>
              <a:t>PROVERBS 3:5-6 NLT</a:t>
            </a:r>
            <a:r>
              <a:rPr lang="en-US" sz="2400" dirty="0" smtClean="0">
                <a:solidFill>
                  <a:schemeClr val="bg1"/>
                </a:solidFill>
                <a:effectLst>
                  <a:outerShdw blurRad="50800" dist="50800" dir="5400000" algn="ctr" rotWithShape="0">
                    <a:schemeClr val="tx1"/>
                  </a:outerShdw>
                </a:effectLst>
                <a:latin typeface="Verdana" panose="020B0604030504040204" pitchFamily="34" charset="0"/>
                <a:ea typeface="Verdana" panose="020B0604030504040204" pitchFamily="34" charset="0"/>
                <a:cs typeface="Verdana" panose="020B0604030504040204" pitchFamily="34" charset="0"/>
              </a:rPr>
              <a:t/>
            </a:r>
            <a:br>
              <a:rPr lang="en-US" sz="2400" dirty="0" smtClean="0">
                <a:solidFill>
                  <a:schemeClr val="bg1"/>
                </a:solidFill>
                <a:effectLst>
                  <a:outerShdw blurRad="50800" dist="50800" dir="5400000" algn="ctr" rotWithShape="0">
                    <a:schemeClr val="tx1"/>
                  </a:outerShdw>
                </a:effectLst>
                <a:latin typeface="Verdana" panose="020B0604030504040204" pitchFamily="34" charset="0"/>
                <a:ea typeface="Verdana" panose="020B0604030504040204" pitchFamily="34" charset="0"/>
                <a:cs typeface="Verdana" panose="020B0604030504040204" pitchFamily="34" charset="0"/>
              </a:rPr>
            </a:br>
            <a:r>
              <a:rPr lang="en-US" sz="2400" b="1" dirty="0">
                <a:solidFill>
                  <a:schemeClr val="bg1"/>
                </a:solidFill>
                <a:effectLst>
                  <a:outerShdw blurRad="50800" dist="50800" dir="5400000" algn="ctr" rotWithShape="0">
                    <a:schemeClr val="tx1"/>
                  </a:outerShdw>
                </a:effectLst>
              </a:rPr>
              <a:t>Trust in the </a:t>
            </a:r>
            <a:r>
              <a:rPr lang="en-US" sz="2400" b="1" cap="small" dirty="0">
                <a:solidFill>
                  <a:schemeClr val="bg1"/>
                </a:solidFill>
                <a:effectLst>
                  <a:outerShdw blurRad="50800" dist="50800" dir="5400000" algn="ctr" rotWithShape="0">
                    <a:schemeClr val="tx1"/>
                  </a:outerShdw>
                </a:effectLst>
              </a:rPr>
              <a:t>Lord</a:t>
            </a:r>
            <a:r>
              <a:rPr lang="en-US" sz="2400" b="1" dirty="0">
                <a:solidFill>
                  <a:schemeClr val="bg1"/>
                </a:solidFill>
                <a:effectLst>
                  <a:outerShdw blurRad="50800" dist="50800" dir="5400000" algn="ctr" rotWithShape="0">
                    <a:schemeClr val="tx1"/>
                  </a:outerShdw>
                </a:effectLst>
              </a:rPr>
              <a:t> with all your heart</a:t>
            </a:r>
            <a:r>
              <a:rPr lang="en-US" sz="2400" b="1" dirty="0" smtClean="0">
                <a:solidFill>
                  <a:schemeClr val="bg1"/>
                </a:solidFill>
                <a:effectLst>
                  <a:outerShdw blurRad="50800" dist="50800" dir="5400000" algn="ctr" rotWithShape="0">
                    <a:schemeClr val="tx1"/>
                  </a:outerShdw>
                </a:effectLst>
              </a:rPr>
              <a:t>; do </a:t>
            </a:r>
            <a:r>
              <a:rPr lang="en-US" sz="2400" b="1" dirty="0">
                <a:solidFill>
                  <a:schemeClr val="bg1"/>
                </a:solidFill>
                <a:effectLst>
                  <a:outerShdw blurRad="50800" dist="50800" dir="5400000" algn="ctr" rotWithShape="0">
                    <a:schemeClr val="tx1"/>
                  </a:outerShdw>
                </a:effectLst>
              </a:rPr>
              <a:t>not depend on your own </a:t>
            </a:r>
            <a:r>
              <a:rPr lang="en-US" sz="2400" b="1" dirty="0" smtClean="0">
                <a:solidFill>
                  <a:schemeClr val="bg1"/>
                </a:solidFill>
                <a:effectLst>
                  <a:outerShdw blurRad="50800" dist="50800" dir="5400000" algn="ctr" rotWithShape="0">
                    <a:schemeClr val="tx1"/>
                  </a:outerShdw>
                </a:effectLst>
              </a:rPr>
              <a:t>understanding. </a:t>
            </a:r>
            <a:r>
              <a:rPr lang="en-US" sz="2400" b="1" baseline="30000" dirty="0">
                <a:solidFill>
                  <a:schemeClr val="bg1"/>
                </a:solidFill>
                <a:effectLst>
                  <a:outerShdw blurRad="50800" dist="50800" dir="5400000" algn="ctr" rotWithShape="0">
                    <a:schemeClr val="tx1"/>
                  </a:outerShdw>
                </a:effectLst>
              </a:rPr>
              <a:t> </a:t>
            </a:r>
            <a:r>
              <a:rPr lang="en-US" sz="2400" b="1" dirty="0">
                <a:solidFill>
                  <a:schemeClr val="bg1"/>
                </a:solidFill>
                <a:effectLst>
                  <a:outerShdw blurRad="50800" dist="50800" dir="5400000" algn="ctr" rotWithShape="0">
                    <a:schemeClr val="tx1"/>
                  </a:outerShdw>
                </a:effectLst>
              </a:rPr>
              <a:t>Seek his will in all you do,</a:t>
            </a:r>
            <a:r>
              <a:rPr lang="en-US" sz="2400" b="1" dirty="0" smtClean="0">
                <a:solidFill>
                  <a:schemeClr val="bg1"/>
                </a:solidFill>
                <a:effectLst>
                  <a:outerShdw blurRad="50800" dist="50800" dir="5400000" algn="ctr" rotWithShape="0">
                    <a:schemeClr val="tx1"/>
                  </a:outerShdw>
                </a:effectLst>
              </a:rPr>
              <a:t/>
            </a:r>
            <a:br>
              <a:rPr lang="en-US" sz="2400" b="1" dirty="0" smtClean="0">
                <a:solidFill>
                  <a:schemeClr val="bg1"/>
                </a:solidFill>
                <a:effectLst>
                  <a:outerShdw blurRad="50800" dist="50800" dir="5400000" algn="ctr" rotWithShape="0">
                    <a:schemeClr val="tx1"/>
                  </a:outerShdw>
                </a:effectLst>
              </a:rPr>
            </a:br>
            <a:r>
              <a:rPr lang="en-US" sz="2400" b="1" dirty="0" smtClean="0">
                <a:solidFill>
                  <a:schemeClr val="bg1"/>
                </a:solidFill>
                <a:effectLst>
                  <a:outerShdw blurRad="50800" dist="50800" dir="5400000" algn="ctr" rotWithShape="0">
                    <a:schemeClr val="tx1"/>
                  </a:outerShdw>
                </a:effectLst>
              </a:rPr>
              <a:t>and </a:t>
            </a:r>
            <a:r>
              <a:rPr lang="en-US" sz="2400" b="1" dirty="0">
                <a:solidFill>
                  <a:schemeClr val="bg1"/>
                </a:solidFill>
                <a:effectLst>
                  <a:outerShdw blurRad="50800" dist="50800" dir="5400000" algn="ctr" rotWithShape="0">
                    <a:schemeClr val="tx1"/>
                  </a:outerShdw>
                </a:effectLst>
              </a:rPr>
              <a:t>he will show you which path to </a:t>
            </a:r>
            <a:r>
              <a:rPr lang="en-US" sz="2400" b="1" dirty="0" smtClean="0">
                <a:solidFill>
                  <a:schemeClr val="bg1"/>
                </a:solidFill>
                <a:effectLst>
                  <a:outerShdw blurRad="50800" dist="50800" dir="5400000" algn="ctr" rotWithShape="0">
                    <a:schemeClr val="tx1"/>
                  </a:outerShdw>
                </a:effectLst>
              </a:rPr>
              <a:t>take</a:t>
            </a:r>
            <a:r>
              <a:rPr lang="en-US" sz="2400" b="1" dirty="0" smtClean="0">
                <a:solidFill>
                  <a:schemeClr val="bg1"/>
                </a:solidFill>
              </a:rPr>
              <a:t>.</a:t>
            </a:r>
            <a:endPar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1066800" y="21907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922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Image result for space Pleiad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7956"/>
          <a:stretch/>
        </p:blipFill>
        <p:spPr bwMode="auto">
          <a:xfrm>
            <a:off x="2582304" y="0"/>
            <a:ext cx="6476788" cy="49339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133350"/>
            <a:ext cx="4343400" cy="4524315"/>
          </a:xfrm>
          <a:prstGeom prst="rect">
            <a:avLst/>
          </a:prstGeom>
          <a:noFill/>
        </p:spPr>
        <p:txBody>
          <a:bodyPr wrap="square" rtlCol="0">
            <a:spAutoFit/>
          </a:bodyPr>
          <a:lstStyle/>
          <a:p>
            <a:r>
              <a:rPr lang="en-US" sz="2400" dirty="0">
                <a:solidFill>
                  <a:prstClr val="white"/>
                </a:solidFill>
                <a:effectLst>
                  <a:innerShdw blurRad="63500" dist="50800" dir="13500000">
                    <a:prstClr val="black">
                      <a:alpha val="50000"/>
                    </a:prstClr>
                  </a:innerShdw>
                </a:effectLst>
              </a:rPr>
              <a:t>“Can you direct the movement of the stars—</a:t>
            </a:r>
          </a:p>
          <a:p>
            <a:r>
              <a:rPr lang="en-US" sz="2400" dirty="0">
                <a:solidFill>
                  <a:prstClr val="white"/>
                </a:solidFill>
                <a:effectLst>
                  <a:innerShdw blurRad="63500" dist="50800" dir="13500000">
                    <a:prstClr val="black">
                      <a:alpha val="50000"/>
                    </a:prstClr>
                  </a:innerShdw>
                </a:effectLst>
              </a:rPr>
              <a:t>binding the cluster of the Pleiades or loosening the cords of Orion?</a:t>
            </a:r>
            <a:r>
              <a:rPr lang="en-US" sz="2400" b="1" baseline="30000" dirty="0">
                <a:solidFill>
                  <a:prstClr val="white"/>
                </a:solidFill>
                <a:effectLst>
                  <a:innerShdw blurRad="63500" dist="50800" dir="13500000">
                    <a:prstClr val="black">
                      <a:alpha val="50000"/>
                    </a:prstClr>
                  </a:innerShdw>
                </a:effectLst>
              </a:rPr>
              <a:t> </a:t>
            </a:r>
            <a:r>
              <a:rPr lang="en-US" sz="2400" dirty="0">
                <a:solidFill>
                  <a:prstClr val="white"/>
                </a:solidFill>
                <a:effectLst>
                  <a:innerShdw blurRad="63500" dist="50800" dir="13500000">
                    <a:prstClr val="black">
                      <a:alpha val="50000"/>
                    </a:prstClr>
                  </a:innerShdw>
                </a:effectLst>
              </a:rPr>
              <a:t>Can you direct the constellations through the seasons or guide the Bear with her cubs across the heavens?</a:t>
            </a:r>
            <a:r>
              <a:rPr lang="en-US" sz="2400" b="1" baseline="30000" dirty="0">
                <a:solidFill>
                  <a:prstClr val="white"/>
                </a:solidFill>
                <a:effectLst>
                  <a:innerShdw blurRad="63500" dist="50800" dir="13500000">
                    <a:prstClr val="black">
                      <a:alpha val="50000"/>
                    </a:prstClr>
                  </a:innerShdw>
                </a:effectLst>
              </a:rPr>
              <a:t> </a:t>
            </a:r>
          </a:p>
          <a:p>
            <a:r>
              <a:rPr lang="en-US" sz="2400" dirty="0">
                <a:solidFill>
                  <a:prstClr val="white"/>
                </a:solidFill>
                <a:effectLst>
                  <a:innerShdw blurRad="63500" dist="50800" dir="13500000">
                    <a:prstClr val="black">
                      <a:alpha val="50000"/>
                    </a:prstClr>
                  </a:innerShdw>
                </a:effectLst>
              </a:rPr>
              <a:t>Do you know the laws of the universe? Can you use them to regulate the earth</a:t>
            </a:r>
            <a:r>
              <a:rPr lang="en-US" sz="2400" dirty="0" smtClean="0">
                <a:solidFill>
                  <a:prstClr val="white"/>
                </a:solidFill>
                <a:effectLst>
                  <a:innerShdw blurRad="63500" dist="50800" dir="13500000">
                    <a:prstClr val="black">
                      <a:alpha val="50000"/>
                    </a:prstClr>
                  </a:innerShdw>
                </a:effectLst>
              </a:rPr>
              <a:t>?</a:t>
            </a:r>
            <a:br>
              <a:rPr lang="en-US" sz="2400" dirty="0" smtClean="0">
                <a:solidFill>
                  <a:prstClr val="white"/>
                </a:solidFill>
                <a:effectLst>
                  <a:innerShdw blurRad="63500" dist="50800" dir="13500000">
                    <a:prstClr val="black">
                      <a:alpha val="50000"/>
                    </a:prstClr>
                  </a:innerShdw>
                </a:effectLst>
              </a:rPr>
            </a:br>
            <a:r>
              <a:rPr lang="en-US" dirty="0" smtClean="0">
                <a:solidFill>
                  <a:prstClr val="white"/>
                </a:solidFill>
                <a:latin typeface="A little sunshine" panose="02000603000000000000" pitchFamily="2" charset="0"/>
                <a:ea typeface="A little sunshine" panose="02000603000000000000" pitchFamily="2" charset="0"/>
              </a:rPr>
              <a:t>Job 38:31-33</a:t>
            </a:r>
            <a:endParaRPr lang="en-US" dirty="0">
              <a:solidFill>
                <a:prstClr val="white"/>
              </a:solidFill>
              <a:latin typeface="A little sunshine" panose="02000603000000000000" pitchFamily="2" charset="0"/>
              <a:ea typeface="A little sunshine" panose="02000603000000000000" pitchFamily="2" charset="0"/>
            </a:endParaRPr>
          </a:p>
        </p:txBody>
      </p:sp>
    </p:spTree>
    <p:extLst>
      <p:ext uri="{BB962C8B-B14F-4D97-AF65-F5344CB8AC3E}">
        <p14:creationId xmlns:p14="http://schemas.microsoft.com/office/powerpoint/2010/main" val="2099067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62000"/>
                    </a14:imgEffect>
                    <a14:imgEffect>
                      <a14:brightnessContrast bright="37000" contrast="-14000"/>
                    </a14:imgEffect>
                  </a14:imgLayer>
                </a14:imgProps>
              </a:ext>
              <a:ext uri="{28A0092B-C50C-407E-A947-70E740481C1C}">
                <a14:useLocalDpi xmlns:a14="http://schemas.microsoft.com/office/drawing/2010/main" val="0"/>
              </a:ext>
            </a:extLst>
          </a:blip>
          <a:srcRect r="4001" b="18466"/>
          <a:stretch/>
        </p:blipFill>
        <p:spPr bwMode="auto">
          <a:xfrm>
            <a:off x="2177" y="-19813"/>
            <a:ext cx="9141823" cy="5163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4113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742950"/>
            <a:ext cx="8382000" cy="1200329"/>
          </a:xfrm>
          <a:prstGeom prst="rect">
            <a:avLst/>
          </a:prstGeom>
        </p:spPr>
        <p:txBody>
          <a:bodyPr wrap="square">
            <a:spAutoFit/>
          </a:bodyPr>
          <a:lstStyle/>
          <a:p>
            <a:r>
              <a:rPr lang="en-US" sz="3600" b="1" dirty="0" smtClean="0">
                <a:latin typeface="Verdana" panose="020B0604030504040204" pitchFamily="34" charset="0"/>
                <a:ea typeface="Verdana" panose="020B0604030504040204" pitchFamily="34" charset="0"/>
                <a:cs typeface="Verdana" panose="020B0604030504040204" pitchFamily="34" charset="0"/>
              </a:rPr>
              <a:t>READ AND PRAY</a:t>
            </a:r>
            <a:r>
              <a:rPr lang="en-US" sz="3600" b="1" dirty="0">
                <a:latin typeface="Verdana" panose="020B0604030504040204" pitchFamily="34" charset="0"/>
                <a:ea typeface="Verdana" panose="020B0604030504040204" pitchFamily="34" charset="0"/>
                <a:cs typeface="Verdana" panose="020B0604030504040204" pitchFamily="34" charset="0"/>
              </a:rPr>
              <a:t/>
            </a:r>
            <a:br>
              <a:rPr lang="en-US" sz="3600" b="1" dirty="0">
                <a:latin typeface="Verdana" panose="020B0604030504040204" pitchFamily="34" charset="0"/>
                <a:ea typeface="Verdana" panose="020B0604030504040204" pitchFamily="34" charset="0"/>
                <a:cs typeface="Verdana" panose="020B0604030504040204" pitchFamily="34" charset="0"/>
              </a:rPr>
            </a:b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p:cNvSpPr/>
          <p:nvPr/>
        </p:nvSpPr>
        <p:spPr>
          <a:xfrm>
            <a:off x="618309" y="1657350"/>
            <a:ext cx="7391400" cy="1938992"/>
          </a:xfrm>
          <a:prstGeom prst="rect">
            <a:avLst/>
          </a:prstGeom>
        </p:spPr>
        <p:txBody>
          <a:bodyPr wrap="square">
            <a:spAutoFit/>
          </a:bodyPr>
          <a:lstStyle/>
          <a:p>
            <a:r>
              <a:rPr lang="en-US" sz="2400" b="1" dirty="0" smtClean="0">
                <a:solidFill>
                  <a:schemeClr val="bg1"/>
                </a:solidFill>
                <a:effectLst>
                  <a:outerShdw blurRad="50800" dist="50800" dir="5400000" algn="ctr" rotWithShape="0">
                    <a:schemeClr val="tx1"/>
                  </a:outerShdw>
                </a:effectLst>
              </a:rPr>
              <a:t>READ THIS WEEK: </a:t>
            </a:r>
          </a:p>
          <a:p>
            <a:r>
              <a:rPr lang="en-US" sz="2400" b="1" dirty="0" smtClean="0">
                <a:solidFill>
                  <a:schemeClr val="bg1"/>
                </a:solidFill>
                <a:effectLst>
                  <a:outerShdw blurRad="50800" dist="50800" dir="5400000" algn="ctr" rotWithShape="0">
                    <a:schemeClr val="tx1"/>
                  </a:outerShdw>
                </a:effectLst>
              </a:rPr>
              <a:t>Ps</a:t>
            </a:r>
            <a:r>
              <a:rPr lang="en-US" sz="2400" b="1" dirty="0">
                <a:solidFill>
                  <a:schemeClr val="bg1"/>
                </a:solidFill>
                <a:effectLst>
                  <a:outerShdw blurRad="50800" dist="50800" dir="5400000" algn="ctr" rotWithShape="0">
                    <a:schemeClr val="tx1"/>
                  </a:outerShdw>
                </a:effectLst>
              </a:rPr>
              <a:t>. 62 / Phil 4 / Is. 40 / 2 Cor. </a:t>
            </a:r>
            <a:r>
              <a:rPr lang="en-US" sz="2400" b="1" dirty="0" smtClean="0">
                <a:solidFill>
                  <a:schemeClr val="bg1"/>
                </a:solidFill>
                <a:effectLst>
                  <a:outerShdw blurRad="50800" dist="50800" dir="5400000" algn="ctr" rotWithShape="0">
                    <a:schemeClr val="tx1"/>
                  </a:outerShdw>
                </a:effectLst>
              </a:rPr>
              <a:t>12:1-10</a:t>
            </a:r>
          </a:p>
          <a:p>
            <a:endParaRPr lang="en-US" sz="2400" b="1" dirty="0" smtClean="0">
              <a:solidFill>
                <a:schemeClr val="bg1"/>
              </a:solidFill>
              <a:effectLst>
                <a:outerShdw blurRad="50800" dist="50800" dir="5400000" algn="ctr" rotWithShape="0">
                  <a:schemeClr val="tx1"/>
                </a:outerShdw>
              </a:effectLst>
            </a:endParaRPr>
          </a:p>
          <a:p>
            <a:r>
              <a:rPr lang="en-US" sz="2400" b="1" dirty="0" smtClean="0">
                <a:solidFill>
                  <a:schemeClr val="bg1"/>
                </a:solidFill>
                <a:effectLst>
                  <a:outerShdw blurRad="50800" dist="50800" dir="5400000" algn="ctr" rotWithShape="0">
                    <a:schemeClr val="tx1"/>
                  </a:outerShdw>
                </a:effectLst>
              </a:rPr>
              <a:t>PRAY A.C.T.S.</a:t>
            </a:r>
            <a:br>
              <a:rPr lang="en-US" sz="2400" b="1" dirty="0" smtClean="0">
                <a:solidFill>
                  <a:schemeClr val="bg1"/>
                </a:solidFill>
                <a:effectLst>
                  <a:outerShdw blurRad="50800" dist="50800" dir="5400000" algn="ctr" rotWithShape="0">
                    <a:schemeClr val="tx1"/>
                  </a:outerShdw>
                </a:effectLst>
              </a:rPr>
            </a:br>
            <a:r>
              <a:rPr lang="en-US" sz="2400" b="1" dirty="0" smtClean="0">
                <a:solidFill>
                  <a:schemeClr val="bg1"/>
                </a:solidFill>
                <a:effectLst>
                  <a:outerShdw blurRad="50800" dist="50800" dir="5400000" algn="ctr" rotWithShape="0">
                    <a:schemeClr val="tx1"/>
                  </a:outerShdw>
                </a:effectLst>
              </a:rPr>
              <a:t>adoration/confession/thanks/supplication</a:t>
            </a:r>
            <a:endParaRPr lang="en-US" sz="2400" dirty="0">
              <a:solidFill>
                <a:schemeClr val="bg1"/>
              </a:solidFill>
              <a:effectLst>
                <a:outerShdw blurRad="50800" dist="50800" dir="5400000" algn="ctr" rotWithShape="0">
                  <a:schemeClr val="tx1"/>
                </a:outerShdw>
              </a:effectLst>
            </a:endParaRPr>
          </a:p>
        </p:txBody>
      </p:sp>
      <p:cxnSp>
        <p:nvCxnSpPr>
          <p:cNvPr id="6" name="Straight Connector 5"/>
          <p:cNvCxnSpPr/>
          <p:nvPr/>
        </p:nvCxnSpPr>
        <p:spPr>
          <a:xfrm>
            <a:off x="609600" y="13525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759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017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2495550"/>
            <a:ext cx="8382000" cy="830997"/>
          </a:xfrm>
          <a:prstGeom prst="rect">
            <a:avLst/>
          </a:prstGeom>
        </p:spPr>
        <p:txBody>
          <a:bodyPr wrap="square">
            <a:spAutoFit/>
          </a:bodyPr>
          <a:lstStyle/>
          <a:p>
            <a:pPr algn="ctr"/>
            <a:r>
              <a:rPr lang="en-US" sz="4800" b="1" dirty="0" smtClean="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God’s strength</a:t>
            </a:r>
            <a:endParaRPr lang="en-US" sz="48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2161903" y="1657350"/>
            <a:ext cx="6172200" cy="1107996"/>
          </a:xfrm>
          <a:prstGeom prst="rect">
            <a:avLst/>
          </a:prstGeom>
        </p:spPr>
        <p:txBody>
          <a:bodyPr wrap="square">
            <a:spAutoFit/>
          </a:bodyPr>
          <a:lstStyle/>
          <a:p>
            <a:pPr algn="ctr"/>
            <a:r>
              <a:rPr lang="en-US" sz="6600" b="1" dirty="0" smtClean="0">
                <a:solidFill>
                  <a:schemeClr val="bg1"/>
                </a:solidFill>
                <a:effectLst>
                  <a:outerShdw blurRad="38100" dist="38100" dir="2700000" algn="tl">
                    <a:srgbClr val="000000"/>
                  </a:outerShdw>
                </a:effectLst>
                <a:latin typeface="Edwardian Script ITC" panose="030303020407070D0804" pitchFamily="66" charset="0"/>
                <a:ea typeface="Verdana" panose="020B0604030504040204" pitchFamily="34" charset="0"/>
                <a:cs typeface="Verdana" panose="020B0604030504040204" pitchFamily="34" charset="0"/>
              </a:rPr>
              <a:t>Depend on</a:t>
            </a:r>
            <a:endParaRPr lang="en-US" sz="66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Oval 9"/>
          <p:cNvSpPr/>
          <p:nvPr/>
        </p:nvSpPr>
        <p:spPr>
          <a:xfrm>
            <a:off x="3810000" y="742950"/>
            <a:ext cx="838200" cy="762000"/>
          </a:xfrm>
          <a:prstGeom prst="ellipse">
            <a:avLst/>
          </a:prstGeom>
          <a:solidFill>
            <a:schemeClr val="accent3">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962400" y="666750"/>
            <a:ext cx="609600" cy="1107996"/>
          </a:xfrm>
          <a:prstGeom prst="rect">
            <a:avLst/>
          </a:prstGeom>
          <a:noFill/>
        </p:spPr>
        <p:txBody>
          <a:bodyPr wrap="square" rtlCol="0">
            <a:spAutoFit/>
          </a:bodyPr>
          <a:lstStyle/>
          <a:p>
            <a:r>
              <a:rPr lang="en-US" sz="6600" dirty="0" smtClean="0">
                <a:solidFill>
                  <a:schemeClr val="bg1"/>
                </a:solidFill>
                <a:latin typeface="Brush Script MT" panose="03060802040406070304" pitchFamily="66" charset="0"/>
                <a:cs typeface="David" panose="020E0502060401010101" pitchFamily="34" charset="-79"/>
              </a:rPr>
              <a:t>2</a:t>
            </a:r>
            <a:endParaRPr lang="en-US" sz="6600" dirty="0">
              <a:solidFill>
                <a:schemeClr val="bg1"/>
              </a:solidFill>
              <a:latin typeface="Brush Script MT" panose="03060802040406070304" pitchFamily="66" charset="0"/>
              <a:cs typeface="David" panose="020E0502060401010101" pitchFamily="34" charset="-79"/>
            </a:endParaRPr>
          </a:p>
        </p:txBody>
      </p:sp>
    </p:spTree>
    <p:extLst>
      <p:ext uri="{BB962C8B-B14F-4D97-AF65-F5344CB8AC3E}">
        <p14:creationId xmlns:p14="http://schemas.microsoft.com/office/powerpoint/2010/main" val="2899233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1885950"/>
            <a:ext cx="7391400" cy="954107"/>
          </a:xfrm>
          <a:prstGeom prst="rect">
            <a:avLst/>
          </a:prstGeom>
        </p:spPr>
        <p:txBody>
          <a:bodyPr wrap="square">
            <a:spAutoFit/>
          </a:bodyPr>
          <a:lstStyle/>
          <a:p>
            <a:r>
              <a:rPr lang="en-US" sz="28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PSALMS 71:16 KJV</a:t>
            </a:r>
            <a: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a:r>
            <a:b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b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I walk in the strength of the Lord</a:t>
            </a:r>
            <a: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a:t>
            </a:r>
            <a:endParaRPr lang="en-US" sz="28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914400" y="2343150"/>
            <a:ext cx="6705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674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161903" y="1657350"/>
            <a:ext cx="6172200" cy="1107996"/>
          </a:xfrm>
          <a:prstGeom prst="rect">
            <a:avLst/>
          </a:prstGeom>
        </p:spPr>
        <p:txBody>
          <a:bodyPr wrap="square">
            <a:spAutoFit/>
          </a:bodyPr>
          <a:lstStyle/>
          <a:p>
            <a:pPr algn="ctr"/>
            <a:r>
              <a:rPr lang="en-US" sz="6600" b="1" dirty="0" smtClean="0">
                <a:solidFill>
                  <a:schemeClr val="bg1"/>
                </a:solidFill>
                <a:effectLst>
                  <a:outerShdw blurRad="50800" dist="50800" dir="5400000" algn="ctr" rotWithShape="0">
                    <a:schemeClr val="tx1"/>
                  </a:outerShdw>
                </a:effectLst>
                <a:latin typeface="Edwardian Script ITC" panose="030303020407070D0804" pitchFamily="66" charset="0"/>
                <a:ea typeface="A little sunshine" panose="02000603000000000000" pitchFamily="2" charset="0"/>
                <a:cs typeface="Verdana" panose="020B0604030504040204" pitchFamily="34" charset="0"/>
              </a:rPr>
              <a:t>Depends on</a:t>
            </a:r>
            <a:endParaRPr lang="en-US" sz="6600" dirty="0">
              <a:solidFill>
                <a:schemeClr val="bg1"/>
              </a:solidFill>
              <a:effectLst>
                <a:outerShdw blurRad="50800" dist="50800" dir="5400000" algn="ctr" rotWithShape="0">
                  <a:schemeClr val="tx1"/>
                </a:outerShdw>
              </a:effectLst>
              <a:latin typeface="Edwardian Script ITC" panose="030303020407070D0804" pitchFamily="66" charset="0"/>
              <a:ea typeface="A little sunshine" panose="02000603000000000000" pitchFamily="2" charset="0"/>
              <a:cs typeface="Verdana" panose="020B0604030504040204" pitchFamily="34" charset="0"/>
            </a:endParaRPr>
          </a:p>
        </p:txBody>
      </p:sp>
      <p:sp>
        <p:nvSpPr>
          <p:cNvPr id="2" name="Rectangle 1"/>
          <p:cNvSpPr/>
          <p:nvPr/>
        </p:nvSpPr>
        <p:spPr>
          <a:xfrm>
            <a:off x="838200" y="2419350"/>
            <a:ext cx="6629399" cy="769441"/>
          </a:xfrm>
          <a:prstGeom prst="rect">
            <a:avLst/>
          </a:prstGeom>
        </p:spPr>
        <p:txBody>
          <a:bodyPr wrap="square">
            <a:spAutoFit/>
          </a:bodyPr>
          <a:lstStyle/>
          <a:p>
            <a:pPr lvl="0" algn="ctr"/>
            <a:r>
              <a:rPr lang="en-US" sz="4400" b="1" dirty="0">
                <a:solidFill>
                  <a:prstClr val="white"/>
                </a:solidFill>
                <a:effectLst>
                  <a:outerShdw blurRad="50800" dist="50800" dir="5400000" algn="ctr" rotWithShape="0">
                    <a:schemeClr val="tx1"/>
                  </a:outerShdw>
                </a:effectLst>
                <a:latin typeface="Verdana" panose="020B0604030504040204" pitchFamily="34" charset="0"/>
                <a:ea typeface="Verdana" panose="020B0604030504040204" pitchFamily="34" charset="0"/>
                <a:cs typeface="Verdana" panose="020B0604030504040204" pitchFamily="34" charset="0"/>
              </a:rPr>
              <a:t>who you depend on</a:t>
            </a:r>
            <a:endParaRPr lang="en-US" sz="4400" dirty="0">
              <a:solidFill>
                <a:prstClr val="white"/>
              </a:solidFill>
              <a:effectLst>
                <a:outerShdw blurRad="50800" dist="50800" dir="5400000" algn="ctr" rotWithShape="0">
                  <a:schemeClr val="tx1"/>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88914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1885950"/>
            <a:ext cx="7391400" cy="2246769"/>
          </a:xfrm>
          <a:prstGeom prst="rect">
            <a:avLst/>
          </a:prstGeom>
        </p:spPr>
        <p:txBody>
          <a:bodyPr wrap="square">
            <a:spAutoFit/>
          </a:bodyPr>
          <a:lstStyle/>
          <a:p>
            <a:r>
              <a:rPr lang="en-US" sz="28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ISAIAH 40:31   NLT</a:t>
            </a:r>
            <a: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a:r>
            <a:b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b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But those who trust in the Lord will find new strength. They will soar high on wings like eagles. They will run and not grow weary. They will walk and not faint.</a:t>
            </a:r>
            <a:endParaRPr lang="en-US" sz="2800"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914400" y="23431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674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Image result for china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781050"/>
            <a:ext cx="7620000" cy="53022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479074" y="1047750"/>
            <a:ext cx="4724400" cy="3754874"/>
          </a:xfrm>
          <a:prstGeom prst="rect">
            <a:avLst/>
          </a:prstGeom>
        </p:spPr>
        <p:txBody>
          <a:bodyPr wrap="square">
            <a:spAutoFit/>
          </a:bodyPr>
          <a:lstStyle/>
          <a:p>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“I am so weak I can no longer work.  I am so weak I can no longer study.  I am so weak </a:t>
            </a:r>
            <a:b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b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I can no longer read my Bible.  </a:t>
            </a:r>
            <a:b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b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I cannot even pray.  I can only lie still in the arms of God like a little child in trust.”</a:t>
            </a:r>
            <a:b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br>
            <a:r>
              <a:rPr lang="en-US" sz="2000" b="1" i="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-Hudson Taylor</a:t>
            </a:r>
            <a:br>
              <a:rPr lang="en-US" sz="2000" b="1" i="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br>
            <a:r>
              <a:rPr lang="en-US" sz="1400" b="1"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Missionary to China  from 1854-1905</a:t>
            </a:r>
            <a:endParaRPr lang="en-US" sz="1400" b="1" dirty="0">
              <a:solidFill>
                <a:schemeClr val="bg1"/>
              </a:solidFill>
              <a:effectLst>
                <a:outerShdw blurRad="38100" dist="38100" dir="2700000" algn="tl">
                  <a:srgbClr val="000000">
                    <a:alpha val="43137"/>
                  </a:srgbClr>
                </a:outerShdw>
              </a:effectLst>
              <a:latin typeface="A little sunshine" panose="02000603000000000000" pitchFamily="2" charset="0"/>
              <a:ea typeface="A little sunshine" panose="02000603000000000000" pitchFamily="2" charset="0"/>
              <a:cs typeface="Verdana" panose="020B060403050404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71550"/>
            <a:ext cx="2143125" cy="30670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97467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83783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2495550"/>
            <a:ext cx="8382000" cy="830997"/>
          </a:xfrm>
          <a:prstGeom prst="rect">
            <a:avLst/>
          </a:prstGeom>
        </p:spPr>
        <p:txBody>
          <a:bodyPr wrap="square">
            <a:spAutoFit/>
          </a:bodyPr>
          <a:lstStyle/>
          <a:p>
            <a:pPr algn="ctr"/>
            <a:r>
              <a:rPr lang="en-US" sz="4800" b="1" dirty="0" smtClean="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God’s timing</a:t>
            </a:r>
            <a:endParaRPr lang="en-US" sz="48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2161903" y="1657350"/>
            <a:ext cx="6172200" cy="1107996"/>
          </a:xfrm>
          <a:prstGeom prst="rect">
            <a:avLst/>
          </a:prstGeom>
        </p:spPr>
        <p:txBody>
          <a:bodyPr wrap="square">
            <a:spAutoFit/>
          </a:bodyPr>
          <a:lstStyle/>
          <a:p>
            <a:pPr algn="ctr"/>
            <a:r>
              <a:rPr lang="en-US" sz="6600" b="1" dirty="0" smtClean="0">
                <a:solidFill>
                  <a:schemeClr val="bg1"/>
                </a:solidFill>
                <a:effectLst>
                  <a:outerShdw blurRad="38100" dist="38100" dir="2700000" algn="tl">
                    <a:srgbClr val="000000"/>
                  </a:outerShdw>
                </a:effectLst>
                <a:latin typeface="Edwardian Script ITC" panose="030303020407070D0804" pitchFamily="66" charset="0"/>
                <a:ea typeface="Verdana" panose="020B0604030504040204" pitchFamily="34" charset="0"/>
                <a:cs typeface="Verdana" panose="020B0604030504040204" pitchFamily="34" charset="0"/>
              </a:rPr>
              <a:t>Depend on</a:t>
            </a:r>
            <a:endParaRPr lang="en-US" sz="66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Oval 9"/>
          <p:cNvSpPr/>
          <p:nvPr/>
        </p:nvSpPr>
        <p:spPr>
          <a:xfrm>
            <a:off x="3810000" y="742950"/>
            <a:ext cx="838200" cy="762000"/>
          </a:xfrm>
          <a:prstGeom prst="ellipse">
            <a:avLst/>
          </a:prstGeom>
          <a:solidFill>
            <a:schemeClr val="accent3">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962400" y="666750"/>
            <a:ext cx="609600" cy="1107996"/>
          </a:xfrm>
          <a:prstGeom prst="rect">
            <a:avLst/>
          </a:prstGeom>
          <a:noFill/>
        </p:spPr>
        <p:txBody>
          <a:bodyPr wrap="square" rtlCol="0">
            <a:spAutoFit/>
          </a:bodyPr>
          <a:lstStyle/>
          <a:p>
            <a:r>
              <a:rPr lang="en-US" sz="6600" dirty="0" smtClean="0">
                <a:solidFill>
                  <a:schemeClr val="bg1"/>
                </a:solidFill>
                <a:latin typeface="Brush Script MT" panose="03060802040406070304" pitchFamily="66" charset="0"/>
                <a:cs typeface="David" panose="020E0502060401010101" pitchFamily="34" charset="-79"/>
              </a:rPr>
              <a:t>3</a:t>
            </a:r>
            <a:endParaRPr lang="en-US" sz="6600" dirty="0">
              <a:solidFill>
                <a:schemeClr val="bg1"/>
              </a:solidFill>
              <a:latin typeface="Brush Script MT" panose="03060802040406070304" pitchFamily="66" charset="0"/>
              <a:cs typeface="David" panose="020E0502060401010101" pitchFamily="34" charset="-79"/>
            </a:endParaRPr>
          </a:p>
        </p:txBody>
      </p:sp>
    </p:spTree>
    <p:extLst>
      <p:ext uri="{BB962C8B-B14F-4D97-AF65-F5344CB8AC3E}">
        <p14:creationId xmlns:p14="http://schemas.microsoft.com/office/powerpoint/2010/main" val="3364715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1885950"/>
            <a:ext cx="7391400" cy="1384995"/>
          </a:xfrm>
          <a:prstGeom prst="rect">
            <a:avLst/>
          </a:prstGeom>
        </p:spPr>
        <p:txBody>
          <a:bodyPr wrap="square">
            <a:spAutoFit/>
          </a:bodyPr>
          <a:lstStyle/>
          <a:p>
            <a:r>
              <a:rPr lang="en-US" sz="28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PSALM 31:14-15 NIV</a:t>
            </a:r>
            <a: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a:r>
            <a:b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b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I trust in you, O Lord.  You are my God.  </a:t>
            </a:r>
            <a:b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b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My times are in your hands. </a:t>
            </a:r>
            <a:endParaRPr lang="en-US" sz="2800"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914400" y="23431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634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1885950"/>
            <a:ext cx="7391400" cy="1384995"/>
          </a:xfrm>
          <a:prstGeom prst="rect">
            <a:avLst/>
          </a:prstGeom>
        </p:spPr>
        <p:txBody>
          <a:bodyPr wrap="square">
            <a:spAutoFit/>
          </a:bodyPr>
          <a:lstStyle/>
          <a:p>
            <a:r>
              <a:rPr lang="en-US" sz="28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GALATIANS 4:4 NLT</a:t>
            </a:r>
            <a: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a:r>
            <a:b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b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But when the right time came, God sent his Son, born of a woman, subject to the law. </a:t>
            </a:r>
            <a:endParaRPr lang="en-US" sz="2800"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914400" y="23431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691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8000"/>
                    </a14:imgEffect>
                  </a14:imgLayer>
                </a14:imgProps>
              </a:ext>
              <a:ext uri="{28A0092B-C50C-407E-A947-70E740481C1C}">
                <a14:useLocalDpi xmlns:a14="http://schemas.microsoft.com/office/drawing/2010/main" val="0"/>
              </a:ext>
            </a:extLst>
          </a:blip>
          <a:srcRect/>
          <a:stretch>
            <a:fillRect/>
          </a:stretch>
        </p:blipFill>
        <p:spPr bwMode="auto">
          <a:xfrm>
            <a:off x="4114800" y="285750"/>
            <a:ext cx="3200400" cy="39088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77508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8000"/>
                    </a14:imgEffect>
                  </a14:imgLayer>
                </a14:imgProps>
              </a:ext>
              <a:ext uri="{28A0092B-C50C-407E-A947-70E740481C1C}">
                <a14:useLocalDpi xmlns:a14="http://schemas.microsoft.com/office/drawing/2010/main" val="0"/>
              </a:ext>
            </a:extLst>
          </a:blip>
          <a:srcRect/>
          <a:stretch>
            <a:fillRect/>
          </a:stretch>
        </p:blipFill>
        <p:spPr bwMode="auto">
          <a:xfrm>
            <a:off x="4114800" y="285750"/>
            <a:ext cx="3200400" cy="39088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2"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590550"/>
            <a:ext cx="3394075" cy="33940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 name="TextBox 1"/>
          <p:cNvSpPr txBox="1"/>
          <p:nvPr/>
        </p:nvSpPr>
        <p:spPr>
          <a:xfrm>
            <a:off x="3352800" y="438150"/>
            <a:ext cx="5029200" cy="369332"/>
          </a:xfrm>
          <a:prstGeom prst="rect">
            <a:avLst/>
          </a:prstGeom>
          <a:noFill/>
        </p:spPr>
        <p:txBody>
          <a:bodyPr wrap="square" rtlCol="0">
            <a:spAutoFit/>
          </a:bodyPr>
          <a:lstStyle/>
          <a:p>
            <a:pPr algn="ctr"/>
            <a:r>
              <a:rPr lang="en-US" b="1" dirty="0" smtClean="0">
                <a:solidFill>
                  <a:schemeClr val="accent5">
                    <a:lumMod val="75000"/>
                  </a:schemeClr>
                </a:solidFill>
                <a:latin typeface="+mj-lt"/>
              </a:rPr>
              <a:t>Delay</a:t>
            </a:r>
            <a:r>
              <a:rPr lang="en-US" dirty="0" smtClean="0">
                <a:solidFill>
                  <a:schemeClr val="accent5">
                    <a:lumMod val="75000"/>
                  </a:schemeClr>
                </a:solidFill>
                <a:latin typeface="+mj-lt"/>
              </a:rPr>
              <a:t> is not a </a:t>
            </a:r>
            <a:r>
              <a:rPr lang="en-US" b="1" dirty="0" smtClean="0">
                <a:solidFill>
                  <a:schemeClr val="accent5">
                    <a:lumMod val="75000"/>
                  </a:schemeClr>
                </a:solidFill>
                <a:latin typeface="+mj-lt"/>
              </a:rPr>
              <a:t>denial</a:t>
            </a:r>
            <a:endParaRPr lang="en-US" b="1" dirty="0">
              <a:solidFill>
                <a:schemeClr val="accent5">
                  <a:lumMod val="75000"/>
                </a:schemeClr>
              </a:solidFill>
              <a:latin typeface="+mj-lt"/>
            </a:endParaRPr>
          </a:p>
        </p:txBody>
      </p:sp>
    </p:spTree>
    <p:extLst>
      <p:ext uri="{BB962C8B-B14F-4D97-AF65-F5344CB8AC3E}">
        <p14:creationId xmlns:p14="http://schemas.microsoft.com/office/powerpoint/2010/main" val="1750466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14237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2495550"/>
            <a:ext cx="8382000" cy="830997"/>
          </a:xfrm>
          <a:prstGeom prst="rect">
            <a:avLst/>
          </a:prstGeom>
        </p:spPr>
        <p:txBody>
          <a:bodyPr wrap="square">
            <a:spAutoFit/>
          </a:bodyPr>
          <a:lstStyle/>
          <a:p>
            <a:pPr algn="ctr"/>
            <a:r>
              <a:rPr lang="en-US" sz="4800" b="1" dirty="0" smtClean="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God’s defense</a:t>
            </a:r>
            <a:endParaRPr lang="en-US" sz="48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2161903" y="1657350"/>
            <a:ext cx="6172200" cy="1107996"/>
          </a:xfrm>
          <a:prstGeom prst="rect">
            <a:avLst/>
          </a:prstGeom>
        </p:spPr>
        <p:txBody>
          <a:bodyPr wrap="square">
            <a:spAutoFit/>
          </a:bodyPr>
          <a:lstStyle/>
          <a:p>
            <a:pPr algn="ctr"/>
            <a:r>
              <a:rPr lang="en-US" sz="6600" b="1" dirty="0" smtClean="0">
                <a:solidFill>
                  <a:schemeClr val="bg1"/>
                </a:solidFill>
                <a:effectLst>
                  <a:outerShdw blurRad="38100" dist="38100" dir="2700000" algn="tl">
                    <a:srgbClr val="000000"/>
                  </a:outerShdw>
                </a:effectLst>
                <a:latin typeface="Edwardian Script ITC" panose="030303020407070D0804" pitchFamily="66" charset="0"/>
                <a:ea typeface="Verdana" panose="020B0604030504040204" pitchFamily="34" charset="0"/>
                <a:cs typeface="Verdana" panose="020B0604030504040204" pitchFamily="34" charset="0"/>
              </a:rPr>
              <a:t>Depend on</a:t>
            </a:r>
            <a:endParaRPr lang="en-US" sz="66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Oval 9"/>
          <p:cNvSpPr/>
          <p:nvPr/>
        </p:nvSpPr>
        <p:spPr>
          <a:xfrm>
            <a:off x="3810000" y="742950"/>
            <a:ext cx="838200" cy="762000"/>
          </a:xfrm>
          <a:prstGeom prst="ellipse">
            <a:avLst/>
          </a:prstGeom>
          <a:solidFill>
            <a:schemeClr val="accent3">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962400" y="666750"/>
            <a:ext cx="609600" cy="1107996"/>
          </a:xfrm>
          <a:prstGeom prst="rect">
            <a:avLst/>
          </a:prstGeom>
          <a:noFill/>
        </p:spPr>
        <p:txBody>
          <a:bodyPr wrap="square" rtlCol="0">
            <a:spAutoFit/>
          </a:bodyPr>
          <a:lstStyle/>
          <a:p>
            <a:r>
              <a:rPr lang="en-US" sz="6600" dirty="0" smtClean="0">
                <a:solidFill>
                  <a:schemeClr val="bg1"/>
                </a:solidFill>
                <a:latin typeface="Brush Script MT" panose="03060802040406070304" pitchFamily="66" charset="0"/>
                <a:cs typeface="David" panose="020E0502060401010101" pitchFamily="34" charset="-79"/>
              </a:rPr>
              <a:t>4</a:t>
            </a:r>
            <a:endParaRPr lang="en-US" sz="6600" dirty="0">
              <a:solidFill>
                <a:schemeClr val="bg1"/>
              </a:solidFill>
              <a:latin typeface="Brush Script MT" panose="03060802040406070304" pitchFamily="66" charset="0"/>
              <a:cs typeface="David" panose="020E0502060401010101" pitchFamily="34" charset="-79"/>
            </a:endParaRPr>
          </a:p>
        </p:txBody>
      </p:sp>
    </p:spTree>
    <p:extLst>
      <p:ext uri="{BB962C8B-B14F-4D97-AF65-F5344CB8AC3E}">
        <p14:creationId xmlns:p14="http://schemas.microsoft.com/office/powerpoint/2010/main" val="132057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09550"/>
            <a:ext cx="3352800" cy="4749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reeform 4"/>
          <p:cNvSpPr/>
          <p:nvPr/>
        </p:nvSpPr>
        <p:spPr>
          <a:xfrm>
            <a:off x="4229834" y="961379"/>
            <a:ext cx="914076" cy="1057031"/>
          </a:xfrm>
          <a:custGeom>
            <a:avLst/>
            <a:gdLst>
              <a:gd name="connsiteX0" fmla="*/ 93972 w 914076"/>
              <a:gd name="connsiteY0" fmla="*/ 18335 h 1057031"/>
              <a:gd name="connsiteX1" fmla="*/ 368292 w 914076"/>
              <a:gd name="connsiteY1" fmla="*/ 24867 h 1057031"/>
              <a:gd name="connsiteX2" fmla="*/ 832023 w 914076"/>
              <a:gd name="connsiteY2" fmla="*/ 259998 h 1057031"/>
              <a:gd name="connsiteX3" fmla="*/ 910400 w 914076"/>
              <a:gd name="connsiteY3" fmla="*/ 645352 h 1057031"/>
              <a:gd name="connsiteX4" fmla="*/ 786303 w 914076"/>
              <a:gd name="connsiteY4" fmla="*/ 932735 h 1057031"/>
              <a:gd name="connsiteX5" fmla="*/ 427075 w 914076"/>
              <a:gd name="connsiteY5" fmla="*/ 1056832 h 1057031"/>
              <a:gd name="connsiteX6" fmla="*/ 211537 w 914076"/>
              <a:gd name="connsiteY6" fmla="*/ 952330 h 1057031"/>
              <a:gd name="connsiteX7" fmla="*/ 9063 w 914076"/>
              <a:gd name="connsiteY7" fmla="*/ 632290 h 1057031"/>
              <a:gd name="connsiteX8" fmla="*/ 48252 w 914076"/>
              <a:gd name="connsiteY8" fmla="*/ 312250 h 1057031"/>
              <a:gd name="connsiteX9" fmla="*/ 165817 w 914076"/>
              <a:gd name="connsiteY9" fmla="*/ 148964 h 1057031"/>
              <a:gd name="connsiteX10" fmla="*/ 459732 w 914076"/>
              <a:gd name="connsiteY10" fmla="*/ 83650 h 1057031"/>
              <a:gd name="connsiteX11" fmla="*/ 701395 w 914076"/>
              <a:gd name="connsiteY11" fmla="*/ 96712 h 1057031"/>
              <a:gd name="connsiteX12" fmla="*/ 701395 w 914076"/>
              <a:gd name="connsiteY12" fmla="*/ 96712 h 1057031"/>
              <a:gd name="connsiteX13" fmla="*/ 701395 w 914076"/>
              <a:gd name="connsiteY13" fmla="*/ 96712 h 1057031"/>
              <a:gd name="connsiteX14" fmla="*/ 583829 w 914076"/>
              <a:gd name="connsiteY14" fmla="*/ 109775 h 1057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076" h="1057031">
                <a:moveTo>
                  <a:pt x="93972" y="18335"/>
                </a:moveTo>
                <a:cubicBezTo>
                  <a:pt x="169628" y="1462"/>
                  <a:pt x="245284" y="-15410"/>
                  <a:pt x="368292" y="24867"/>
                </a:cubicBezTo>
                <a:cubicBezTo>
                  <a:pt x="491300" y="65144"/>
                  <a:pt x="741672" y="156584"/>
                  <a:pt x="832023" y="259998"/>
                </a:cubicBezTo>
                <a:cubicBezTo>
                  <a:pt x="922374" y="363412"/>
                  <a:pt x="918020" y="533229"/>
                  <a:pt x="910400" y="645352"/>
                </a:cubicBezTo>
                <a:cubicBezTo>
                  <a:pt x="902780" y="757475"/>
                  <a:pt x="866857" y="864155"/>
                  <a:pt x="786303" y="932735"/>
                </a:cubicBezTo>
                <a:cubicBezTo>
                  <a:pt x="705749" y="1001315"/>
                  <a:pt x="522869" y="1053566"/>
                  <a:pt x="427075" y="1056832"/>
                </a:cubicBezTo>
                <a:cubicBezTo>
                  <a:pt x="331281" y="1060098"/>
                  <a:pt x="281206" y="1023087"/>
                  <a:pt x="211537" y="952330"/>
                </a:cubicBezTo>
                <a:cubicBezTo>
                  <a:pt x="141868" y="881573"/>
                  <a:pt x="36277" y="738970"/>
                  <a:pt x="9063" y="632290"/>
                </a:cubicBezTo>
                <a:cubicBezTo>
                  <a:pt x="-18151" y="525610"/>
                  <a:pt x="22126" y="392804"/>
                  <a:pt x="48252" y="312250"/>
                </a:cubicBezTo>
                <a:cubicBezTo>
                  <a:pt x="74378" y="231696"/>
                  <a:pt x="97237" y="187064"/>
                  <a:pt x="165817" y="148964"/>
                </a:cubicBezTo>
                <a:cubicBezTo>
                  <a:pt x="234397" y="110864"/>
                  <a:pt x="370469" y="92359"/>
                  <a:pt x="459732" y="83650"/>
                </a:cubicBezTo>
                <a:cubicBezTo>
                  <a:pt x="548995" y="74941"/>
                  <a:pt x="701395" y="96712"/>
                  <a:pt x="701395" y="96712"/>
                </a:cubicBezTo>
                <a:lnTo>
                  <a:pt x="701395" y="96712"/>
                </a:lnTo>
                <a:lnTo>
                  <a:pt x="701395" y="96712"/>
                </a:lnTo>
                <a:lnTo>
                  <a:pt x="583829" y="109775"/>
                </a:lnTo>
              </a:path>
            </a:pathLst>
          </a:custGeom>
          <a:no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0930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1885950"/>
            <a:ext cx="7391400" cy="2246769"/>
          </a:xfrm>
          <a:prstGeom prst="rect">
            <a:avLst/>
          </a:prstGeom>
        </p:spPr>
        <p:txBody>
          <a:bodyPr wrap="square">
            <a:spAutoFit/>
          </a:bodyPr>
          <a:lstStyle/>
          <a:p>
            <a:r>
              <a:rPr lang="en-US" sz="28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1 PETER 2:23 NLT</a:t>
            </a:r>
            <a: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a:r>
            <a:b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b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When they hurled their insults at him, he did not retaliate; when he suffered, he made no threats. Instead, he entrusted himself to him who judges justly.</a:t>
            </a:r>
            <a:endParaRPr lang="en-US" sz="2800"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914400" y="23431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206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1885950"/>
            <a:ext cx="7391400" cy="2246769"/>
          </a:xfrm>
          <a:prstGeom prst="rect">
            <a:avLst/>
          </a:prstGeom>
        </p:spPr>
        <p:txBody>
          <a:bodyPr wrap="square">
            <a:spAutoFit/>
          </a:bodyPr>
          <a:lstStyle/>
          <a:p>
            <a:r>
              <a:rPr lang="en-US" sz="28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ROMANS 12:19 NLT</a:t>
            </a:r>
            <a: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a:r>
            <a:b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b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Dear friends, never take revenge. Leave that to the righteous anger of God. For the Scriptures say, “I will take revenge; I will pay them back,”</a:t>
            </a:r>
          </a:p>
          <a:p>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says the Lord.</a:t>
            </a:r>
            <a:endParaRPr lang="en-US" sz="2800"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914400" y="23431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6534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30038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2495550"/>
            <a:ext cx="8382000" cy="830997"/>
          </a:xfrm>
          <a:prstGeom prst="rect">
            <a:avLst/>
          </a:prstGeom>
        </p:spPr>
        <p:txBody>
          <a:bodyPr wrap="square">
            <a:spAutoFit/>
          </a:bodyPr>
          <a:lstStyle/>
          <a:p>
            <a:pPr algn="ctr"/>
            <a:r>
              <a:rPr lang="en-US" sz="4800" b="1" dirty="0" smtClean="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God’s wealth</a:t>
            </a:r>
            <a:endParaRPr lang="en-US" sz="48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2161903" y="1657350"/>
            <a:ext cx="6172200" cy="1107996"/>
          </a:xfrm>
          <a:prstGeom prst="rect">
            <a:avLst/>
          </a:prstGeom>
        </p:spPr>
        <p:txBody>
          <a:bodyPr wrap="square">
            <a:spAutoFit/>
          </a:bodyPr>
          <a:lstStyle/>
          <a:p>
            <a:pPr algn="ctr"/>
            <a:r>
              <a:rPr lang="en-US" sz="6600" b="1" dirty="0" smtClean="0">
                <a:solidFill>
                  <a:schemeClr val="bg1"/>
                </a:solidFill>
                <a:effectLst>
                  <a:outerShdw blurRad="38100" dist="38100" dir="2700000" algn="tl">
                    <a:srgbClr val="000000"/>
                  </a:outerShdw>
                </a:effectLst>
                <a:latin typeface="Edwardian Script ITC" panose="030303020407070D0804" pitchFamily="66" charset="0"/>
                <a:ea typeface="Verdana" panose="020B0604030504040204" pitchFamily="34" charset="0"/>
                <a:cs typeface="Verdana" panose="020B0604030504040204" pitchFamily="34" charset="0"/>
              </a:rPr>
              <a:t>Depend on</a:t>
            </a:r>
            <a:endParaRPr lang="en-US" sz="66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Oval 9"/>
          <p:cNvSpPr/>
          <p:nvPr/>
        </p:nvSpPr>
        <p:spPr>
          <a:xfrm>
            <a:off x="3810000" y="742950"/>
            <a:ext cx="838200" cy="762000"/>
          </a:xfrm>
          <a:prstGeom prst="ellipse">
            <a:avLst/>
          </a:prstGeom>
          <a:solidFill>
            <a:schemeClr val="accent3">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962400" y="666750"/>
            <a:ext cx="609600" cy="1107996"/>
          </a:xfrm>
          <a:prstGeom prst="rect">
            <a:avLst/>
          </a:prstGeom>
          <a:noFill/>
        </p:spPr>
        <p:txBody>
          <a:bodyPr wrap="square" rtlCol="0">
            <a:spAutoFit/>
          </a:bodyPr>
          <a:lstStyle/>
          <a:p>
            <a:r>
              <a:rPr lang="en-US" sz="6600" dirty="0" smtClean="0">
                <a:solidFill>
                  <a:schemeClr val="bg1"/>
                </a:solidFill>
                <a:latin typeface="Brush Script MT" panose="03060802040406070304" pitchFamily="66" charset="0"/>
                <a:cs typeface="David" panose="020E0502060401010101" pitchFamily="34" charset="-79"/>
              </a:rPr>
              <a:t>5</a:t>
            </a:r>
            <a:endParaRPr lang="en-US" sz="6600" dirty="0">
              <a:solidFill>
                <a:schemeClr val="bg1"/>
              </a:solidFill>
              <a:latin typeface="Brush Script MT" panose="03060802040406070304" pitchFamily="66" charset="0"/>
              <a:cs typeface="David" panose="020E0502060401010101" pitchFamily="34" charset="-79"/>
            </a:endParaRPr>
          </a:p>
        </p:txBody>
      </p:sp>
    </p:spTree>
    <p:extLst>
      <p:ext uri="{BB962C8B-B14F-4D97-AF65-F5344CB8AC3E}">
        <p14:creationId xmlns:p14="http://schemas.microsoft.com/office/powerpoint/2010/main" val="2961332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1885950"/>
            <a:ext cx="7391400" cy="1815882"/>
          </a:xfrm>
          <a:prstGeom prst="rect">
            <a:avLst/>
          </a:prstGeom>
        </p:spPr>
        <p:txBody>
          <a:bodyPr wrap="square">
            <a:spAutoFit/>
          </a:bodyPr>
          <a:lstStyle/>
          <a:p>
            <a:r>
              <a:rPr lang="en-US" sz="28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ROMANS 12:19 NLT</a:t>
            </a:r>
            <a: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a:r>
            <a:b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b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And this same God who takes care of me will supply all your needs from his glorious riches, which have been given to us in Christ Jesus.</a:t>
            </a:r>
            <a:endParaRPr lang="en-US" sz="2800"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914400" y="23431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0374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22319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2876550"/>
            <a:ext cx="8382000" cy="830997"/>
          </a:xfrm>
          <a:prstGeom prst="rect">
            <a:avLst/>
          </a:prstGeom>
        </p:spPr>
        <p:txBody>
          <a:bodyPr wrap="square">
            <a:spAutoFit/>
          </a:bodyPr>
          <a:lstStyle/>
          <a:p>
            <a:pPr algn="ctr"/>
            <a:r>
              <a:rPr lang="en-US" sz="4800" b="1" dirty="0" smtClean="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get baptized</a:t>
            </a:r>
            <a:endParaRPr lang="en-US" sz="48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633548" y="1885950"/>
            <a:ext cx="7724503" cy="1107996"/>
          </a:xfrm>
          <a:prstGeom prst="rect">
            <a:avLst/>
          </a:prstGeom>
        </p:spPr>
        <p:txBody>
          <a:bodyPr wrap="square">
            <a:spAutoFit/>
          </a:bodyPr>
          <a:lstStyle/>
          <a:p>
            <a:pPr algn="ctr"/>
            <a:r>
              <a:rPr lang="en-US" sz="6600" b="1" dirty="0" smtClean="0">
                <a:solidFill>
                  <a:schemeClr val="bg1"/>
                </a:solidFill>
                <a:effectLst>
                  <a:outerShdw blurRad="38100" dist="38100" dir="2700000" algn="tl">
                    <a:srgbClr val="000000"/>
                  </a:outerShdw>
                </a:effectLst>
                <a:latin typeface="Edwardian Script ITC" panose="030303020407070D0804" pitchFamily="66" charset="0"/>
                <a:ea typeface="Verdana" panose="020B0604030504040204" pitchFamily="34" charset="0"/>
                <a:cs typeface="Verdana" panose="020B0604030504040204" pitchFamily="34" charset="0"/>
              </a:rPr>
              <a:t>Declaration of Dependence </a:t>
            </a:r>
            <a:endParaRPr lang="en-US" sz="66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883657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jim.smith\Google Drive\Jim\The Beatitudes\thebeatsthem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 y="0"/>
            <a:ext cx="9144001"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653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85750"/>
            <a:ext cx="6667500"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2009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83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47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961"/>
            <a:ext cx="6858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9609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7170" name="Picture 2" descr="Image may contain: sky, tree, plant and outdo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9065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530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6903" y="285750"/>
            <a:ext cx="8763000" cy="5262979"/>
          </a:xfrm>
          <a:prstGeom prst="rect">
            <a:avLst/>
          </a:prstGeom>
        </p:spPr>
        <p:txBody>
          <a:bodyPr wrap="square">
            <a:spAutoFit/>
          </a:bodyPr>
          <a:lstStyle/>
          <a:p>
            <a:r>
              <a:rPr lang="en-US" sz="2400" b="1" dirty="0" smtClean="0">
                <a:solidFill>
                  <a:schemeClr val="bg1"/>
                </a:solidFill>
                <a:effectLst>
                  <a:outerShdw blurRad="50800" dist="50800" dir="5400000" algn="ctr" rotWithShape="0">
                    <a:schemeClr val="tx1"/>
                  </a:outerShdw>
                </a:effectLst>
                <a:latin typeface="A little sunshine" panose="02000603000000000000" pitchFamily="2" charset="0"/>
                <a:ea typeface="A little sunshine" panose="02000603000000000000" pitchFamily="2" charset="0"/>
                <a:cs typeface="Verdana" panose="020B0604030504040204" pitchFamily="34" charset="0"/>
              </a:rPr>
              <a:t>MATTHEW 5:3-10 NLT</a:t>
            </a:r>
          </a:p>
          <a:p>
            <a:r>
              <a:rPr lang="en-US" sz="2400" dirty="0" smtClean="0">
                <a:solidFill>
                  <a:schemeClr val="bg1"/>
                </a:solidFill>
                <a:effectLst>
                  <a:outerShdw blurRad="50800" dist="50800" dir="5400000" algn="ctr" rotWithShape="0">
                    <a:schemeClr val="tx1"/>
                  </a:outerShdw>
                </a:effectLst>
                <a:ea typeface="Verdana" panose="020B0604030504040204" pitchFamily="34" charset="0"/>
                <a:cs typeface="Verdana" panose="020B0604030504040204" pitchFamily="34" charset="0"/>
              </a:rPr>
              <a:t/>
            </a:r>
            <a:br>
              <a:rPr lang="en-US" sz="2400" dirty="0" smtClean="0">
                <a:solidFill>
                  <a:schemeClr val="bg1"/>
                </a:solidFill>
                <a:effectLst>
                  <a:outerShdw blurRad="50800" dist="50800" dir="5400000" algn="ctr" rotWithShape="0">
                    <a:schemeClr val="tx1"/>
                  </a:outerShdw>
                </a:effectLst>
                <a:ea typeface="Verdana" panose="020B0604030504040204" pitchFamily="34" charset="0"/>
                <a:cs typeface="Verdana" panose="020B0604030504040204" pitchFamily="34" charset="0"/>
              </a:rPr>
            </a:br>
            <a:r>
              <a:rPr lang="en-US" sz="2400" b="1" dirty="0">
                <a:solidFill>
                  <a:schemeClr val="bg1"/>
                </a:solidFill>
                <a:effectLst>
                  <a:outerShdw blurRad="50800" dist="50800" dir="5400000" algn="ctr" rotWithShape="0">
                    <a:schemeClr val="tx1"/>
                  </a:outerShdw>
                </a:effectLst>
              </a:rPr>
              <a:t>“God blesses those who are poor and realize their need for </a:t>
            </a:r>
            <a:r>
              <a:rPr lang="en-US" sz="2400" b="1" dirty="0" smtClean="0">
                <a:solidFill>
                  <a:schemeClr val="bg1"/>
                </a:solidFill>
                <a:effectLst>
                  <a:outerShdw blurRad="50800" dist="50800" dir="5400000" algn="ctr" rotWithShape="0">
                    <a:schemeClr val="tx1"/>
                  </a:outerShdw>
                </a:effectLst>
              </a:rPr>
              <a:t>him, </a:t>
            </a:r>
            <a:br>
              <a:rPr lang="en-US" sz="2400" b="1" dirty="0" smtClean="0">
                <a:solidFill>
                  <a:schemeClr val="bg1"/>
                </a:solidFill>
                <a:effectLst>
                  <a:outerShdw blurRad="50800" dist="50800" dir="5400000" algn="ctr" rotWithShape="0">
                    <a:schemeClr val="tx1"/>
                  </a:outerShdw>
                </a:effectLst>
              </a:rPr>
            </a:br>
            <a:r>
              <a:rPr lang="en-US" sz="2400" b="1" dirty="0" smtClean="0">
                <a:solidFill>
                  <a:schemeClr val="bg1"/>
                </a:solidFill>
                <a:effectLst>
                  <a:outerShdw blurRad="50800" dist="50800" dir="5400000" algn="ctr" rotWithShape="0">
                    <a:schemeClr val="tx1"/>
                  </a:outerShdw>
                </a:effectLst>
              </a:rPr>
              <a:t>for </a:t>
            </a:r>
            <a:r>
              <a:rPr lang="en-US" sz="2400" b="1" dirty="0">
                <a:solidFill>
                  <a:schemeClr val="bg1"/>
                </a:solidFill>
                <a:effectLst>
                  <a:outerShdw blurRad="50800" dist="50800" dir="5400000" algn="ctr" rotWithShape="0">
                    <a:schemeClr val="tx1"/>
                  </a:outerShdw>
                </a:effectLst>
              </a:rPr>
              <a:t>the Kingdom of Heaven is theirs</a:t>
            </a:r>
            <a:r>
              <a:rPr lang="en-US" sz="2400" b="1" dirty="0" smtClean="0">
                <a:solidFill>
                  <a:schemeClr val="bg1"/>
                </a:solidFill>
                <a:effectLst>
                  <a:outerShdw blurRad="50800" dist="50800" dir="5400000" algn="ctr" rotWithShape="0">
                    <a:schemeClr val="tx1"/>
                  </a:outerShdw>
                </a:effectLst>
              </a:rPr>
              <a:t>.</a:t>
            </a:r>
          </a:p>
          <a:p>
            <a:r>
              <a:rPr lang="en-US" sz="2400" b="1" dirty="0" smtClean="0">
                <a:solidFill>
                  <a:schemeClr val="bg1"/>
                </a:solidFill>
                <a:effectLst>
                  <a:outerShdw blurRad="50800" dist="50800" dir="5400000" algn="ctr" rotWithShape="0">
                    <a:schemeClr val="tx1"/>
                  </a:outerShdw>
                </a:effectLst>
              </a:rPr>
              <a:t/>
            </a:r>
            <a:br>
              <a:rPr lang="en-US" sz="2400" b="1" dirty="0" smtClean="0">
                <a:solidFill>
                  <a:schemeClr val="bg1"/>
                </a:solidFill>
                <a:effectLst>
                  <a:outerShdw blurRad="50800" dist="50800" dir="5400000" algn="ctr" rotWithShape="0">
                    <a:schemeClr val="tx1"/>
                  </a:outerShdw>
                </a:effectLst>
              </a:rPr>
            </a:br>
            <a:r>
              <a:rPr lang="en-US" sz="2400" b="1" dirty="0" smtClean="0">
                <a:solidFill>
                  <a:schemeClr val="bg1"/>
                </a:solidFill>
                <a:effectLst>
                  <a:outerShdw blurRad="50800" dist="50800" dir="5400000" algn="ctr" rotWithShape="0">
                    <a:schemeClr val="tx1"/>
                  </a:outerShdw>
                </a:effectLst>
              </a:rPr>
              <a:t>God </a:t>
            </a:r>
            <a:r>
              <a:rPr lang="en-US" sz="2400" b="1" dirty="0">
                <a:solidFill>
                  <a:schemeClr val="bg1"/>
                </a:solidFill>
                <a:effectLst>
                  <a:outerShdw blurRad="50800" dist="50800" dir="5400000" algn="ctr" rotWithShape="0">
                    <a:schemeClr val="tx1"/>
                  </a:outerShdw>
                </a:effectLst>
              </a:rPr>
              <a:t>blesses those who mourn</a:t>
            </a:r>
            <a:r>
              <a:rPr lang="en-US" sz="2400" b="1" dirty="0" smtClean="0">
                <a:solidFill>
                  <a:schemeClr val="bg1"/>
                </a:solidFill>
                <a:effectLst>
                  <a:outerShdw blurRad="50800" dist="50800" dir="5400000" algn="ctr" rotWithShape="0">
                    <a:schemeClr val="tx1"/>
                  </a:outerShdw>
                </a:effectLst>
              </a:rPr>
              <a:t>, for </a:t>
            </a:r>
            <a:r>
              <a:rPr lang="en-US" sz="2400" b="1" dirty="0">
                <a:solidFill>
                  <a:schemeClr val="bg1"/>
                </a:solidFill>
                <a:effectLst>
                  <a:outerShdw blurRad="50800" dist="50800" dir="5400000" algn="ctr" rotWithShape="0">
                    <a:schemeClr val="tx1"/>
                  </a:outerShdw>
                </a:effectLst>
              </a:rPr>
              <a:t>they will be comforted</a:t>
            </a:r>
            <a:r>
              <a:rPr lang="en-US" sz="2400" b="1" dirty="0" smtClean="0">
                <a:solidFill>
                  <a:schemeClr val="bg1"/>
                </a:solidFill>
                <a:effectLst>
                  <a:outerShdw blurRad="50800" dist="50800" dir="5400000" algn="ctr" rotWithShape="0">
                    <a:schemeClr val="tx1"/>
                  </a:outerShdw>
                </a:effectLst>
              </a:rPr>
              <a:t>.</a:t>
            </a:r>
          </a:p>
          <a:p>
            <a:r>
              <a:rPr lang="en-US" sz="2400" b="1" dirty="0" smtClean="0">
                <a:solidFill>
                  <a:schemeClr val="bg1"/>
                </a:solidFill>
                <a:effectLst>
                  <a:outerShdw blurRad="50800" dist="50800" dir="5400000" algn="ctr" rotWithShape="0">
                    <a:schemeClr val="tx1"/>
                  </a:outerShdw>
                </a:effectLst>
              </a:rPr>
              <a:t/>
            </a:r>
            <a:br>
              <a:rPr lang="en-US" sz="2400" b="1" dirty="0" smtClean="0">
                <a:solidFill>
                  <a:schemeClr val="bg1"/>
                </a:solidFill>
                <a:effectLst>
                  <a:outerShdw blurRad="50800" dist="50800" dir="5400000" algn="ctr" rotWithShape="0">
                    <a:schemeClr val="tx1"/>
                  </a:outerShdw>
                </a:effectLst>
              </a:rPr>
            </a:br>
            <a:r>
              <a:rPr lang="en-US" sz="2400" b="1" dirty="0" smtClean="0">
                <a:solidFill>
                  <a:schemeClr val="bg1"/>
                </a:solidFill>
                <a:effectLst>
                  <a:outerShdw blurRad="50800" dist="50800" dir="5400000" algn="ctr" rotWithShape="0">
                    <a:schemeClr val="tx1"/>
                  </a:outerShdw>
                </a:effectLst>
              </a:rPr>
              <a:t>God </a:t>
            </a:r>
            <a:r>
              <a:rPr lang="en-US" sz="2400" b="1" dirty="0">
                <a:solidFill>
                  <a:schemeClr val="bg1"/>
                </a:solidFill>
                <a:effectLst>
                  <a:outerShdw blurRad="50800" dist="50800" dir="5400000" algn="ctr" rotWithShape="0">
                    <a:schemeClr val="tx1"/>
                  </a:outerShdw>
                </a:effectLst>
              </a:rPr>
              <a:t>blesses those who are </a:t>
            </a:r>
            <a:r>
              <a:rPr lang="en-US" sz="2400" b="1" dirty="0" smtClean="0">
                <a:solidFill>
                  <a:schemeClr val="bg1"/>
                </a:solidFill>
                <a:effectLst>
                  <a:outerShdw blurRad="50800" dist="50800" dir="5400000" algn="ctr" rotWithShape="0">
                    <a:schemeClr val="tx1"/>
                  </a:outerShdw>
                </a:effectLst>
              </a:rPr>
              <a:t>humble, for </a:t>
            </a:r>
            <a:r>
              <a:rPr lang="en-US" sz="2400" b="1" dirty="0">
                <a:solidFill>
                  <a:schemeClr val="bg1"/>
                </a:solidFill>
                <a:effectLst>
                  <a:outerShdw blurRad="50800" dist="50800" dir="5400000" algn="ctr" rotWithShape="0">
                    <a:schemeClr val="tx1"/>
                  </a:outerShdw>
                </a:effectLst>
              </a:rPr>
              <a:t>they will inherit the whole earth</a:t>
            </a:r>
            <a:r>
              <a:rPr lang="en-US" sz="2400" b="1" dirty="0" smtClean="0">
                <a:solidFill>
                  <a:schemeClr val="bg1"/>
                </a:solidFill>
                <a:effectLst>
                  <a:outerShdw blurRad="50800" dist="50800" dir="5400000" algn="ctr" rotWithShape="0">
                    <a:schemeClr val="tx1"/>
                  </a:outerShdw>
                </a:effectLst>
              </a:rPr>
              <a:t>.</a:t>
            </a:r>
          </a:p>
          <a:p>
            <a:r>
              <a:rPr lang="en-US" sz="2400" b="1" dirty="0" smtClean="0">
                <a:solidFill>
                  <a:schemeClr val="bg1"/>
                </a:solidFill>
                <a:effectLst>
                  <a:outerShdw blurRad="50800" dist="50800" dir="5400000" algn="ctr" rotWithShape="0">
                    <a:schemeClr val="tx1"/>
                  </a:outerShdw>
                </a:effectLst>
              </a:rPr>
              <a:t/>
            </a:r>
            <a:br>
              <a:rPr lang="en-US" sz="2400" b="1" dirty="0" smtClean="0">
                <a:solidFill>
                  <a:schemeClr val="bg1"/>
                </a:solidFill>
                <a:effectLst>
                  <a:outerShdw blurRad="50800" dist="50800" dir="5400000" algn="ctr" rotWithShape="0">
                    <a:schemeClr val="tx1"/>
                  </a:outerShdw>
                </a:effectLst>
              </a:rPr>
            </a:br>
            <a:r>
              <a:rPr lang="en-US" sz="2400" b="1" dirty="0" smtClean="0">
                <a:solidFill>
                  <a:schemeClr val="bg1"/>
                </a:solidFill>
                <a:effectLst>
                  <a:outerShdw blurRad="50800" dist="50800" dir="5400000" algn="ctr" rotWithShape="0">
                    <a:schemeClr val="tx1"/>
                  </a:outerShdw>
                </a:effectLst>
              </a:rPr>
              <a:t>God </a:t>
            </a:r>
            <a:r>
              <a:rPr lang="en-US" sz="2400" b="1" dirty="0">
                <a:solidFill>
                  <a:schemeClr val="bg1"/>
                </a:solidFill>
                <a:effectLst>
                  <a:outerShdw blurRad="50800" dist="50800" dir="5400000" algn="ctr" rotWithShape="0">
                    <a:schemeClr val="tx1"/>
                  </a:outerShdw>
                </a:effectLst>
              </a:rPr>
              <a:t>blesses those who hunger and thirst for </a:t>
            </a:r>
            <a:r>
              <a:rPr lang="en-US" sz="2400" b="1" dirty="0" smtClean="0">
                <a:solidFill>
                  <a:schemeClr val="bg1"/>
                </a:solidFill>
                <a:effectLst>
                  <a:outerShdw blurRad="50800" dist="50800" dir="5400000" algn="ctr" rotWithShape="0">
                    <a:schemeClr val="tx1"/>
                  </a:outerShdw>
                </a:effectLst>
              </a:rPr>
              <a:t>justice, for </a:t>
            </a:r>
            <a:r>
              <a:rPr lang="en-US" sz="2400" b="1" dirty="0">
                <a:solidFill>
                  <a:schemeClr val="bg1"/>
                </a:solidFill>
                <a:effectLst>
                  <a:outerShdw blurRad="50800" dist="50800" dir="5400000" algn="ctr" rotWithShape="0">
                    <a:schemeClr val="tx1"/>
                  </a:outerShdw>
                </a:effectLst>
              </a:rPr>
              <a:t>they will be satisfied</a:t>
            </a:r>
            <a:r>
              <a:rPr lang="en-US" sz="2400" b="1" dirty="0" smtClean="0">
                <a:solidFill>
                  <a:schemeClr val="bg1"/>
                </a:solidFill>
                <a:effectLst>
                  <a:outerShdw blurRad="50800" dist="50800" dir="5400000" algn="ctr" rotWithShape="0">
                    <a:schemeClr val="tx1"/>
                  </a:outerShdw>
                </a:effectLst>
              </a:rPr>
              <a:t>.</a:t>
            </a:r>
          </a:p>
          <a:p>
            <a:endParaRPr lang="en-US" sz="2400" b="1" dirty="0">
              <a:solidFill>
                <a:schemeClr val="bg1"/>
              </a:solidFill>
              <a:effectLst>
                <a:outerShdw blurRad="50800" dist="50800" dir="5400000" algn="ctr" rotWithShape="0">
                  <a:schemeClr val="tx1"/>
                </a:outerShdw>
              </a:effectLst>
            </a:endParaRPr>
          </a:p>
          <a:p>
            <a:r>
              <a:rPr lang="en-US" sz="2400" b="1" baseline="30000" dirty="0">
                <a:solidFill>
                  <a:schemeClr val="bg1"/>
                </a:solidFill>
                <a:effectLst>
                  <a:outerShdw blurRad="50800" dist="50800" dir="5400000" algn="ctr" rotWithShape="0">
                    <a:schemeClr val="tx1"/>
                  </a:outerShdw>
                </a:effectLst>
              </a:rPr>
              <a:t> </a:t>
            </a:r>
            <a:endParaRPr lang="en-US" sz="2400" b="1" dirty="0">
              <a:solidFill>
                <a:schemeClr val="bg1"/>
              </a:solidFill>
              <a:effectLst>
                <a:outerShdw blurRad="50800" dist="50800" dir="5400000" algn="ctr" rotWithShape="0">
                  <a:schemeClr val="tx1"/>
                </a:outerShdw>
              </a:effectLst>
              <a:latin typeface="Verdana" panose="020B060403050404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381000" y="7429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614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33350"/>
            <a:ext cx="8763000" cy="4154984"/>
          </a:xfrm>
          <a:prstGeom prst="rect">
            <a:avLst/>
          </a:prstGeom>
        </p:spPr>
        <p:txBody>
          <a:bodyPr wrap="square">
            <a:spAutoFit/>
          </a:bodyPr>
          <a:lstStyle/>
          <a:p>
            <a:r>
              <a:rPr lang="en-US" sz="2400" b="1" dirty="0" smtClean="0">
                <a:solidFill>
                  <a:schemeClr val="bg1"/>
                </a:solidFill>
                <a:effectLst>
                  <a:outerShdw blurRad="50800" dist="50800" dir="5400000" algn="ctr" rotWithShape="0">
                    <a:schemeClr val="tx1"/>
                  </a:outerShdw>
                </a:effectLst>
                <a:latin typeface="A little sunshine" panose="02000603000000000000" pitchFamily="2" charset="0"/>
                <a:ea typeface="A little sunshine" panose="02000603000000000000" pitchFamily="2" charset="0"/>
                <a:cs typeface="Verdana" panose="020B0604030504040204" pitchFamily="34" charset="0"/>
              </a:rPr>
              <a:t>MATTHEW 5:3-10 NLT</a:t>
            </a:r>
            <a:r>
              <a:rPr lang="en-US" sz="2400" dirty="0" smtClean="0">
                <a:solidFill>
                  <a:schemeClr val="bg1"/>
                </a:solidFill>
                <a:effectLst>
                  <a:outerShdw blurRad="50800" dist="50800" dir="5400000" algn="ctr" rotWithShape="0">
                    <a:schemeClr val="tx1"/>
                  </a:outerShdw>
                </a:effectLst>
                <a:ea typeface="Verdana" panose="020B0604030504040204" pitchFamily="34" charset="0"/>
                <a:cs typeface="Verdana" panose="020B0604030504040204" pitchFamily="34" charset="0"/>
              </a:rPr>
              <a:t/>
            </a:r>
            <a:br>
              <a:rPr lang="en-US" sz="2400" dirty="0" smtClean="0">
                <a:solidFill>
                  <a:schemeClr val="bg1"/>
                </a:solidFill>
                <a:effectLst>
                  <a:outerShdw blurRad="50800" dist="50800" dir="5400000" algn="ctr" rotWithShape="0">
                    <a:schemeClr val="tx1"/>
                  </a:outerShdw>
                </a:effectLst>
                <a:ea typeface="Verdana" panose="020B0604030504040204" pitchFamily="34" charset="0"/>
                <a:cs typeface="Verdana" panose="020B0604030504040204" pitchFamily="34" charset="0"/>
              </a:rPr>
            </a:br>
            <a:endParaRPr lang="en-US" sz="2400" dirty="0" smtClean="0">
              <a:solidFill>
                <a:schemeClr val="bg1"/>
              </a:solidFill>
              <a:effectLst>
                <a:outerShdw blurRad="50800" dist="50800" dir="5400000" algn="ctr" rotWithShape="0">
                  <a:schemeClr val="tx1"/>
                </a:outerShdw>
              </a:effectLst>
              <a:ea typeface="Verdana" panose="020B0604030504040204" pitchFamily="34" charset="0"/>
              <a:cs typeface="Verdana" panose="020B0604030504040204" pitchFamily="34" charset="0"/>
            </a:endParaRPr>
          </a:p>
          <a:p>
            <a:r>
              <a:rPr lang="en-US" sz="2400" b="1" baseline="30000" dirty="0">
                <a:solidFill>
                  <a:schemeClr val="bg1"/>
                </a:solidFill>
                <a:effectLst>
                  <a:outerShdw blurRad="50800" dist="50800" dir="5400000" algn="ctr" rotWithShape="0">
                    <a:schemeClr val="tx1"/>
                  </a:outerShdw>
                </a:effectLst>
              </a:rPr>
              <a:t> </a:t>
            </a:r>
            <a:r>
              <a:rPr lang="en-US" sz="2400" b="1" dirty="0">
                <a:solidFill>
                  <a:schemeClr val="bg1"/>
                </a:solidFill>
                <a:effectLst>
                  <a:outerShdw blurRad="50800" dist="50800" dir="5400000" algn="ctr" rotWithShape="0">
                    <a:schemeClr val="tx1"/>
                  </a:outerShdw>
                </a:effectLst>
              </a:rPr>
              <a:t>God blesses those who are merciful</a:t>
            </a:r>
            <a:r>
              <a:rPr lang="en-US" sz="2400" b="1" dirty="0" smtClean="0">
                <a:solidFill>
                  <a:schemeClr val="bg1"/>
                </a:solidFill>
                <a:effectLst>
                  <a:outerShdw blurRad="50800" dist="50800" dir="5400000" algn="ctr" rotWithShape="0">
                    <a:schemeClr val="tx1"/>
                  </a:outerShdw>
                </a:effectLst>
              </a:rPr>
              <a:t>, for </a:t>
            </a:r>
            <a:r>
              <a:rPr lang="en-US" sz="2400" b="1" dirty="0">
                <a:solidFill>
                  <a:schemeClr val="bg1"/>
                </a:solidFill>
                <a:effectLst>
                  <a:outerShdw blurRad="50800" dist="50800" dir="5400000" algn="ctr" rotWithShape="0">
                    <a:schemeClr val="tx1"/>
                  </a:outerShdw>
                </a:effectLst>
              </a:rPr>
              <a:t>they will be shown mercy</a:t>
            </a:r>
            <a:r>
              <a:rPr lang="en-US" sz="2400" b="1" dirty="0" smtClean="0">
                <a:solidFill>
                  <a:schemeClr val="bg1"/>
                </a:solidFill>
                <a:effectLst>
                  <a:outerShdw blurRad="50800" dist="50800" dir="5400000" algn="ctr" rotWithShape="0">
                    <a:schemeClr val="tx1"/>
                  </a:outerShdw>
                </a:effectLst>
              </a:rPr>
              <a:t>.</a:t>
            </a:r>
          </a:p>
          <a:p>
            <a:r>
              <a:rPr lang="en-US" sz="2400" b="1" dirty="0" smtClean="0">
                <a:solidFill>
                  <a:schemeClr val="bg1"/>
                </a:solidFill>
                <a:effectLst>
                  <a:outerShdw blurRad="50800" dist="50800" dir="5400000" algn="ctr" rotWithShape="0">
                    <a:schemeClr val="tx1"/>
                  </a:outerShdw>
                </a:effectLst>
              </a:rPr>
              <a:t/>
            </a:r>
            <a:br>
              <a:rPr lang="en-US" sz="2400" b="1" dirty="0" smtClean="0">
                <a:solidFill>
                  <a:schemeClr val="bg1"/>
                </a:solidFill>
                <a:effectLst>
                  <a:outerShdw blurRad="50800" dist="50800" dir="5400000" algn="ctr" rotWithShape="0">
                    <a:schemeClr val="tx1"/>
                  </a:outerShdw>
                </a:effectLst>
              </a:rPr>
            </a:br>
            <a:r>
              <a:rPr lang="en-US" sz="2400" b="1" dirty="0" smtClean="0">
                <a:solidFill>
                  <a:schemeClr val="bg1"/>
                </a:solidFill>
                <a:effectLst>
                  <a:outerShdw blurRad="50800" dist="50800" dir="5400000" algn="ctr" rotWithShape="0">
                    <a:schemeClr val="tx1"/>
                  </a:outerShdw>
                </a:effectLst>
              </a:rPr>
              <a:t>God </a:t>
            </a:r>
            <a:r>
              <a:rPr lang="en-US" sz="2400" b="1" dirty="0">
                <a:solidFill>
                  <a:schemeClr val="bg1"/>
                </a:solidFill>
                <a:effectLst>
                  <a:outerShdw blurRad="50800" dist="50800" dir="5400000" algn="ctr" rotWithShape="0">
                    <a:schemeClr val="tx1"/>
                  </a:outerShdw>
                </a:effectLst>
              </a:rPr>
              <a:t>blesses those whose hearts are pure</a:t>
            </a:r>
            <a:r>
              <a:rPr lang="en-US" sz="2400" b="1" dirty="0" smtClean="0">
                <a:solidFill>
                  <a:schemeClr val="bg1"/>
                </a:solidFill>
                <a:effectLst>
                  <a:outerShdw blurRad="50800" dist="50800" dir="5400000" algn="ctr" rotWithShape="0">
                    <a:schemeClr val="tx1"/>
                  </a:outerShdw>
                </a:effectLst>
              </a:rPr>
              <a:t>, for </a:t>
            </a:r>
            <a:r>
              <a:rPr lang="en-US" sz="2400" b="1" dirty="0">
                <a:solidFill>
                  <a:schemeClr val="bg1"/>
                </a:solidFill>
                <a:effectLst>
                  <a:outerShdw blurRad="50800" dist="50800" dir="5400000" algn="ctr" rotWithShape="0">
                    <a:schemeClr val="tx1"/>
                  </a:outerShdw>
                </a:effectLst>
              </a:rPr>
              <a:t>they will see God</a:t>
            </a:r>
            <a:r>
              <a:rPr lang="en-US" sz="2400" b="1" dirty="0" smtClean="0">
                <a:solidFill>
                  <a:schemeClr val="bg1"/>
                </a:solidFill>
                <a:effectLst>
                  <a:outerShdw blurRad="50800" dist="50800" dir="5400000" algn="ctr" rotWithShape="0">
                    <a:schemeClr val="tx1"/>
                  </a:outerShdw>
                </a:effectLst>
              </a:rPr>
              <a:t>.</a:t>
            </a:r>
          </a:p>
          <a:p>
            <a:r>
              <a:rPr lang="en-US" sz="2400" b="1" dirty="0" smtClean="0">
                <a:solidFill>
                  <a:schemeClr val="bg1"/>
                </a:solidFill>
                <a:effectLst>
                  <a:outerShdw blurRad="50800" dist="50800" dir="5400000" algn="ctr" rotWithShape="0">
                    <a:schemeClr val="tx1"/>
                  </a:outerShdw>
                </a:effectLst>
              </a:rPr>
              <a:t/>
            </a:r>
            <a:br>
              <a:rPr lang="en-US" sz="2400" b="1" dirty="0" smtClean="0">
                <a:solidFill>
                  <a:schemeClr val="bg1"/>
                </a:solidFill>
                <a:effectLst>
                  <a:outerShdw blurRad="50800" dist="50800" dir="5400000" algn="ctr" rotWithShape="0">
                    <a:schemeClr val="tx1"/>
                  </a:outerShdw>
                </a:effectLst>
              </a:rPr>
            </a:br>
            <a:r>
              <a:rPr lang="en-US" sz="2400" b="1" dirty="0" smtClean="0">
                <a:solidFill>
                  <a:schemeClr val="bg1"/>
                </a:solidFill>
                <a:effectLst>
                  <a:outerShdw blurRad="50800" dist="50800" dir="5400000" algn="ctr" rotWithShape="0">
                    <a:schemeClr val="tx1"/>
                  </a:outerShdw>
                </a:effectLst>
              </a:rPr>
              <a:t>God </a:t>
            </a:r>
            <a:r>
              <a:rPr lang="en-US" sz="2400" b="1" dirty="0">
                <a:solidFill>
                  <a:schemeClr val="bg1"/>
                </a:solidFill>
                <a:effectLst>
                  <a:outerShdw blurRad="50800" dist="50800" dir="5400000" algn="ctr" rotWithShape="0">
                    <a:schemeClr val="tx1"/>
                  </a:outerShdw>
                </a:effectLst>
              </a:rPr>
              <a:t>blesses those who work for peace</a:t>
            </a:r>
            <a:r>
              <a:rPr lang="en-US" sz="2400" b="1" dirty="0" smtClean="0">
                <a:solidFill>
                  <a:schemeClr val="bg1"/>
                </a:solidFill>
                <a:effectLst>
                  <a:outerShdw blurRad="50800" dist="50800" dir="5400000" algn="ctr" rotWithShape="0">
                    <a:schemeClr val="tx1"/>
                  </a:outerShdw>
                </a:effectLst>
              </a:rPr>
              <a:t>, for </a:t>
            </a:r>
            <a:r>
              <a:rPr lang="en-US" sz="2400" b="1" dirty="0">
                <a:solidFill>
                  <a:schemeClr val="bg1"/>
                </a:solidFill>
                <a:effectLst>
                  <a:outerShdw blurRad="50800" dist="50800" dir="5400000" algn="ctr" rotWithShape="0">
                    <a:schemeClr val="tx1"/>
                  </a:outerShdw>
                </a:effectLst>
              </a:rPr>
              <a:t>they will be called the children of God</a:t>
            </a:r>
            <a:r>
              <a:rPr lang="en-US" sz="2400" b="1" dirty="0" smtClean="0">
                <a:solidFill>
                  <a:schemeClr val="bg1"/>
                </a:solidFill>
                <a:effectLst>
                  <a:outerShdw blurRad="50800" dist="50800" dir="5400000" algn="ctr" rotWithShape="0">
                    <a:schemeClr val="tx1"/>
                  </a:outerShdw>
                </a:effectLst>
              </a:rPr>
              <a:t>.</a:t>
            </a:r>
          </a:p>
          <a:p>
            <a:r>
              <a:rPr lang="en-US" sz="2400" b="1" dirty="0" smtClean="0">
                <a:solidFill>
                  <a:schemeClr val="bg1"/>
                </a:solidFill>
                <a:effectLst>
                  <a:outerShdw blurRad="50800" dist="50800" dir="5400000" algn="ctr" rotWithShape="0">
                    <a:schemeClr val="tx1"/>
                  </a:outerShdw>
                </a:effectLst>
              </a:rPr>
              <a:t/>
            </a:r>
            <a:br>
              <a:rPr lang="en-US" sz="2400" b="1" dirty="0" smtClean="0">
                <a:solidFill>
                  <a:schemeClr val="bg1"/>
                </a:solidFill>
                <a:effectLst>
                  <a:outerShdw blurRad="50800" dist="50800" dir="5400000" algn="ctr" rotWithShape="0">
                    <a:schemeClr val="tx1"/>
                  </a:outerShdw>
                </a:effectLst>
              </a:rPr>
            </a:br>
            <a:r>
              <a:rPr lang="en-US" sz="2400" b="1" dirty="0" smtClean="0">
                <a:solidFill>
                  <a:schemeClr val="bg1"/>
                </a:solidFill>
                <a:effectLst>
                  <a:outerShdw blurRad="50800" dist="50800" dir="5400000" algn="ctr" rotWithShape="0">
                    <a:schemeClr val="tx1"/>
                  </a:outerShdw>
                </a:effectLst>
              </a:rPr>
              <a:t>God </a:t>
            </a:r>
            <a:r>
              <a:rPr lang="en-US" sz="2400" b="1" dirty="0">
                <a:solidFill>
                  <a:schemeClr val="bg1"/>
                </a:solidFill>
                <a:effectLst>
                  <a:outerShdw blurRad="50800" dist="50800" dir="5400000" algn="ctr" rotWithShape="0">
                    <a:schemeClr val="tx1"/>
                  </a:outerShdw>
                </a:effectLst>
              </a:rPr>
              <a:t>blesses those who are persecuted for doing right</a:t>
            </a:r>
            <a:r>
              <a:rPr lang="en-US" sz="2400" b="1" dirty="0" smtClean="0">
                <a:solidFill>
                  <a:schemeClr val="bg1"/>
                </a:solidFill>
                <a:effectLst>
                  <a:outerShdw blurRad="50800" dist="50800" dir="5400000" algn="ctr" rotWithShape="0">
                    <a:schemeClr val="tx1"/>
                  </a:outerShdw>
                </a:effectLst>
              </a:rPr>
              <a:t>, for </a:t>
            </a:r>
            <a:r>
              <a:rPr lang="en-US" sz="2400" b="1" dirty="0">
                <a:solidFill>
                  <a:schemeClr val="bg1"/>
                </a:solidFill>
                <a:effectLst>
                  <a:outerShdw blurRad="50800" dist="50800" dir="5400000" algn="ctr" rotWithShape="0">
                    <a:schemeClr val="tx1"/>
                  </a:outerShdw>
                </a:effectLst>
              </a:rPr>
              <a:t>the Kingdom of Heaven is theirs</a:t>
            </a:r>
            <a:endParaRPr lang="en-US" sz="2400" b="1" dirty="0">
              <a:solidFill>
                <a:schemeClr val="bg1"/>
              </a:solidFill>
              <a:effectLst>
                <a:outerShdw blurRad="50800" dist="50800" dir="5400000" algn="ctr" rotWithShape="0">
                  <a:schemeClr val="tx1"/>
                </a:outerShdw>
              </a:effectLst>
              <a:latin typeface="Verdana" panose="020B060403050404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304800" y="5905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680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1586</TotalTime>
  <Words>159</Words>
  <Application>Microsoft Office PowerPoint</Application>
  <PresentationFormat>On-screen Show (16:9)</PresentationFormat>
  <Paragraphs>59</Paragraphs>
  <Slides>37</Slides>
  <Notes>7</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jim.smith</dc:creator>
  <cp:lastModifiedBy>jim.smith</cp:lastModifiedBy>
  <cp:revision>22</cp:revision>
  <dcterms:created xsi:type="dcterms:W3CDTF">2017-09-18T20:46:43Z</dcterms:created>
  <dcterms:modified xsi:type="dcterms:W3CDTF">2017-09-20T19:50:18Z</dcterms:modified>
</cp:coreProperties>
</file>