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31"/>
  </p:notesMasterIdLst>
  <p:sldIdLst>
    <p:sldId id="257" r:id="rId4"/>
    <p:sldId id="256" r:id="rId5"/>
    <p:sldId id="297" r:id="rId6"/>
    <p:sldId id="258" r:id="rId7"/>
    <p:sldId id="294" r:id="rId8"/>
    <p:sldId id="262" r:id="rId9"/>
    <p:sldId id="338" r:id="rId10"/>
    <p:sldId id="342" r:id="rId11"/>
    <p:sldId id="305" r:id="rId12"/>
    <p:sldId id="344" r:id="rId13"/>
    <p:sldId id="343" r:id="rId14"/>
    <p:sldId id="306" r:id="rId15"/>
    <p:sldId id="307" r:id="rId16"/>
    <p:sldId id="345" r:id="rId17"/>
    <p:sldId id="348" r:id="rId18"/>
    <p:sldId id="349" r:id="rId19"/>
    <p:sldId id="346" r:id="rId20"/>
    <p:sldId id="310" r:id="rId21"/>
    <p:sldId id="350" r:id="rId22"/>
    <p:sldId id="351" r:id="rId23"/>
    <p:sldId id="352" r:id="rId24"/>
    <p:sldId id="353" r:id="rId25"/>
    <p:sldId id="354" r:id="rId26"/>
    <p:sldId id="355" r:id="rId27"/>
    <p:sldId id="292" r:id="rId28"/>
    <p:sldId id="333" r:id="rId29"/>
    <p:sldId id="28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331"/>
    <a:srgbClr val="008000"/>
    <a:srgbClr val="6699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0115-B59D-41A4-8332-D320CD46F95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F578-CF60-492D-A4D9-522B431D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07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7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5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7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9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1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1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5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6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0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835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 ROD represents Power and Authority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699" y="280035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Your rod and your </a:t>
            </a:r>
            <a:r>
              <a:rPr lang="en-US" sz="4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staff protect </a:t>
            </a:r>
            <a:r>
              <a:rPr lang="en-US" sz="4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comfort me</a:t>
            </a:r>
            <a:r>
              <a:rPr lang="en-US" sz="4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Psalm 23:4</a:t>
            </a:r>
            <a:endParaRPr lang="en-US" dirty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07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2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GOD’S IN CHARGE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038350"/>
            <a:ext cx="8458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"The earth is the LORD’s, and everything in it, the world, and all who live in it; for he founded it on the seas and established it on the waters" </a:t>
            </a:r>
            <a:endParaRPr lang="en-US" sz="44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Psalm 24:1-2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56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7977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PROTECTS US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18" y="219075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God 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is faithful. He will not allow the temptation to be more than you can stand. When you are tempted, he will show you a way out so that you can endure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1 CORINTHIANS 10:13</a:t>
            </a:r>
            <a:endParaRPr lang="en-US" sz="4400" dirty="0" smtClean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7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19" y="1227475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“reach out and take away everything he has, and he will surely curse you to your face!”</a:t>
            </a: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“All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right, you may test him,” the Lord said to Satan. “Do whatever you want with everything he possesses, but don’t harm him physically.” </a:t>
            </a:r>
            <a:endParaRPr lang="en-US" sz="48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So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Satan left the Lord’s presence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000"/>
              </a:lnSpc>
            </a:pPr>
            <a:endParaRPr lang="en-US" sz="4800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Job 1:11-12</a:t>
            </a:r>
            <a:endParaRPr lang="en-US" sz="4400" dirty="0" smtClean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18" y="173355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they consoled him and comforted him because of all </a:t>
            </a:r>
            <a:r>
              <a:rPr lang="en-US" sz="4800" u="sng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the trials the Lord had brought against him</a:t>
            </a:r>
            <a:r>
              <a:rPr lang="en-US" sz="4800" u="sng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000"/>
              </a:lnSpc>
            </a:pPr>
            <a:endParaRPr lang="en-US" sz="4800" u="sng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Job </a:t>
            </a: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42:11</a:t>
            </a:r>
            <a:endParaRPr lang="en-US" sz="4400" dirty="0" smtClean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04950"/>
            <a:ext cx="5715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“Satan is God’s strange servant </a:t>
            </a:r>
            <a:b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to do the will of God.”</a:t>
            </a:r>
            <a:endParaRPr lang="en-US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4900"/>
              </a:lnSpc>
            </a:pPr>
            <a:r>
              <a:rPr lang="en-US" sz="2000" dirty="0" smtClean="0">
                <a:latin typeface="Augustus" pitchFamily="2" charset="0"/>
                <a:cs typeface="JasmineUPC" panose="02020603050405020304" pitchFamily="18" charset="-34"/>
              </a:rPr>
              <a:t>-John Piper</a:t>
            </a:r>
            <a:endParaRPr lang="en-US" sz="2000" dirty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232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7977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DISCIPLINES US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18" y="196215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God’s discipline is always good for us, so that we might share in his holiness.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No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discipline is enjoyable while it is happening—it’s painful! But afterward there will be a peaceful harvest of right living for those who are trained in this way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Hebrews 12:10-11</a:t>
            </a:r>
            <a:endParaRPr lang="en-US" sz="4400" dirty="0" smtClean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2763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IS A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STAFF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COMFORTING?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699" y="280035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Your rod and your </a:t>
            </a:r>
            <a:r>
              <a:rPr lang="en-US" sz="4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staff protect </a:t>
            </a:r>
            <a:r>
              <a:rPr lang="en-US" sz="4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comfort me</a:t>
            </a:r>
            <a:r>
              <a:rPr lang="en-US" sz="4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Psalm 23:4</a:t>
            </a:r>
            <a:endParaRPr lang="en-US" dirty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0"/>
          <a:stretch/>
        </p:blipFill>
        <p:spPr bwMode="auto">
          <a:xfrm flipH="1">
            <a:off x="7696200" y="133350"/>
            <a:ext cx="101099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50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835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 STAFF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represents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Care and Compassion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699" y="280035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Your rod and your </a:t>
            </a:r>
            <a:r>
              <a:rPr lang="en-US" sz="4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staff protect </a:t>
            </a:r>
            <a:r>
              <a:rPr lang="en-US" sz="40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and comfort me</a:t>
            </a:r>
            <a:r>
              <a:rPr lang="en-US" sz="40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Psalm 23:4</a:t>
            </a:r>
            <a:endParaRPr lang="en-US" dirty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86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7977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RESCUES US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18" y="196215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“You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have allowed me to suffer much hardship,</a:t>
            </a:r>
          </a:p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but you will restore me to life again</a:t>
            </a:r>
          </a:p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and lift me up from the depths of the earth.</a:t>
            </a:r>
          </a:p>
          <a:p>
            <a:pPr algn="ctr">
              <a:lnSpc>
                <a:spcPts val="3000"/>
              </a:lnSpc>
            </a:pP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You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will restore me to even greater honor</a:t>
            </a:r>
          </a:p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  and comfort me once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again.”</a:t>
            </a: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psalm 71:20-21</a:t>
            </a:r>
            <a:endParaRPr lang="en-US" sz="4400" dirty="0" smtClean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7977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GUIDES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US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18" y="196215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“After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he has gathered his own flock, he walks ahead of them, and they follow him because they know his voice..”</a:t>
            </a:r>
            <a:endParaRPr lang="en-US" sz="48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John 10:4</a:t>
            </a:r>
            <a:endParaRPr lang="en-US" sz="4400" dirty="0" smtClean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7977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GOD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KEEPS </a:t>
            </a:r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US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797" y="196215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I give them eternal life, and they will never perish. No one can snatch them away from me, 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for my Father has given them to me, and he is more powerful than anyone else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No one can snatch them from the Father’s hand</a:t>
            </a:r>
            <a:r>
              <a:rPr lang="en-US" sz="4800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.”</a:t>
            </a:r>
            <a:endParaRPr lang="en-US" sz="4800" dirty="0" smtClean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John </a:t>
            </a:r>
            <a:r>
              <a:rPr lang="en-US" sz="2000" dirty="0" smtClean="0">
                <a:solidFill>
                  <a:prstClr val="black"/>
                </a:solidFill>
                <a:latin typeface="Augustus" pitchFamily="2" charset="0"/>
                <a:cs typeface="JasmineUPC" panose="02020603050405020304" pitchFamily="18" charset="-34"/>
              </a:rPr>
              <a:t>10:28-29</a:t>
            </a:r>
            <a:endParaRPr lang="en-US" sz="4400" dirty="0" smtClean="0">
              <a:solidFill>
                <a:prstClr val="black"/>
              </a:solidFill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038350"/>
            <a:ext cx="7379594" cy="1031693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Take comfort to realize that God takes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u="sng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time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to invest in your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life.</a:t>
            </a:r>
            <a:endParaRPr lang="en-US" sz="1600" dirty="0" smtClean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99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2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8" y="1167551"/>
            <a:ext cx="403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84" y="3797734"/>
            <a:ext cx="19446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623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80385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ugustus" pitchFamily="2" charset="0"/>
              </a:rPr>
              <a:t>Living in the goodness of God</a:t>
            </a:r>
            <a:endParaRPr lang="en-US" dirty="0">
              <a:latin typeface="Augustu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868" y="197476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God Comforts His Sheep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49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928" y="333217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COMFORT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44" y="1002289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1775758"/>
            <a:ext cx="5486400" cy="1938992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A state of physical ease and freedom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from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pain or constraint.</a:t>
            </a:r>
          </a:p>
          <a:p>
            <a:pPr algn="ctr">
              <a:lnSpc>
                <a:spcPts val="3600"/>
              </a:lnSpc>
            </a:pP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Things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that contribute to physical ease and well-being.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7343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0" b="20950"/>
          <a:stretch/>
        </p:blipFill>
        <p:spPr bwMode="auto">
          <a:xfrm>
            <a:off x="3040487" y="57150"/>
            <a:ext cx="5139743" cy="473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09" y="285750"/>
            <a:ext cx="425278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1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9"/>
          <a:stretch/>
        </p:blipFill>
        <p:spPr bwMode="auto">
          <a:xfrm flipH="1">
            <a:off x="228600" y="770101"/>
            <a:ext cx="1354396" cy="182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27634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IS A ROD COMFORTING?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699" y="2800350"/>
            <a:ext cx="701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Your rod and your 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staff protect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and comfort me</a:t>
            </a:r>
            <a:r>
              <a:rPr lang="en-US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  <a:p>
            <a:pPr algn="ctr"/>
            <a:r>
              <a:rPr lang="en-US" dirty="0" smtClean="0">
                <a:latin typeface="Augustus" pitchFamily="2" charset="0"/>
                <a:cs typeface="JasmineUPC" panose="02020603050405020304" pitchFamily="18" charset="-34"/>
              </a:rPr>
              <a:t>Psalm 23:4</a:t>
            </a:r>
            <a:endParaRPr lang="en-US" dirty="0">
              <a:latin typeface="Augustus" pitchFamily="2" charset="0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9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13119</TotalTime>
  <Words>467</Words>
  <Application>Microsoft Office PowerPoint</Application>
  <PresentationFormat>On-screen Show (16:9)</PresentationFormat>
  <Paragraphs>53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52</cp:revision>
  <dcterms:created xsi:type="dcterms:W3CDTF">2018-07-18T00:14:39Z</dcterms:created>
  <dcterms:modified xsi:type="dcterms:W3CDTF">2018-09-04T23:10:58Z</dcterms:modified>
</cp:coreProperties>
</file>