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33"/>
  </p:notesMasterIdLst>
  <p:sldIdLst>
    <p:sldId id="269" r:id="rId4"/>
    <p:sldId id="414" r:id="rId5"/>
    <p:sldId id="432" r:id="rId6"/>
    <p:sldId id="418" r:id="rId7"/>
    <p:sldId id="447" r:id="rId8"/>
    <p:sldId id="330" r:id="rId9"/>
    <p:sldId id="368" r:id="rId10"/>
    <p:sldId id="385" r:id="rId11"/>
    <p:sldId id="398" r:id="rId12"/>
    <p:sldId id="399" r:id="rId13"/>
    <p:sldId id="448" r:id="rId14"/>
    <p:sldId id="449" r:id="rId15"/>
    <p:sldId id="391" r:id="rId16"/>
    <p:sldId id="450" r:id="rId17"/>
    <p:sldId id="451" r:id="rId18"/>
    <p:sldId id="400" r:id="rId19"/>
    <p:sldId id="349" r:id="rId20"/>
    <p:sldId id="378" r:id="rId21"/>
    <p:sldId id="402" r:id="rId22"/>
    <p:sldId id="411" r:id="rId23"/>
    <p:sldId id="445" r:id="rId24"/>
    <p:sldId id="452" r:id="rId25"/>
    <p:sldId id="453" r:id="rId26"/>
    <p:sldId id="446" r:id="rId27"/>
    <p:sldId id="454" r:id="rId28"/>
    <p:sldId id="455" r:id="rId29"/>
    <p:sldId id="426" r:id="rId30"/>
    <p:sldId id="408" r:id="rId31"/>
    <p:sldId id="427" r:id="rId3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800000"/>
    <a:srgbClr val="FFCC66"/>
    <a:srgbClr val="D9A40D"/>
    <a:srgbClr val="FFCC99"/>
    <a:srgbClr val="996633"/>
    <a:srgbClr val="CC9900"/>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42" d="100"/>
          <a:sy n="142" d="100"/>
        </p:scale>
        <p:origin x="-576" y="-15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779D0D-D26C-4596-92C7-5FEF4580BD6C}" type="datetimeFigureOut">
              <a:rPr lang="en-US" smtClean="0"/>
              <a:t>6/20/2017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010E04-9020-4D96-B703-2D053106E7B0}" type="slidenum">
              <a:rPr lang="en-US" smtClean="0"/>
              <a:t>‹#›</a:t>
            </a:fld>
            <a:endParaRPr lang="en-US"/>
          </a:p>
        </p:txBody>
      </p:sp>
    </p:spTree>
    <p:extLst>
      <p:ext uri="{BB962C8B-B14F-4D97-AF65-F5344CB8AC3E}">
        <p14:creationId xmlns:p14="http://schemas.microsoft.com/office/powerpoint/2010/main" val="3982388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40CF9C-E8AF-45BD-9BCA-F62AEAF176C0}" type="datetimeFigureOut">
              <a:rPr lang="en-US" smtClean="0"/>
              <a:t>6/20/2017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D4AEEE-0638-4CCF-94E0-D18E34461457}" type="slidenum">
              <a:rPr lang="en-US" smtClean="0"/>
              <a:t>‹#›</a:t>
            </a:fld>
            <a:endParaRPr lang="en-US"/>
          </a:p>
        </p:txBody>
      </p:sp>
    </p:spTree>
    <p:extLst>
      <p:ext uri="{BB962C8B-B14F-4D97-AF65-F5344CB8AC3E}">
        <p14:creationId xmlns:p14="http://schemas.microsoft.com/office/powerpoint/2010/main" val="1788968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40CF9C-E8AF-45BD-9BCA-F62AEAF176C0}" type="datetimeFigureOut">
              <a:rPr lang="en-US" smtClean="0"/>
              <a:t>6/20/2017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D4AEEE-0638-4CCF-94E0-D18E34461457}" type="slidenum">
              <a:rPr lang="en-US" smtClean="0"/>
              <a:t>‹#›</a:t>
            </a:fld>
            <a:endParaRPr lang="en-US"/>
          </a:p>
        </p:txBody>
      </p:sp>
    </p:spTree>
    <p:extLst>
      <p:ext uri="{BB962C8B-B14F-4D97-AF65-F5344CB8AC3E}">
        <p14:creationId xmlns:p14="http://schemas.microsoft.com/office/powerpoint/2010/main" val="2682022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40CF9C-E8AF-45BD-9BCA-F62AEAF176C0}" type="datetimeFigureOut">
              <a:rPr lang="en-US" smtClean="0"/>
              <a:t>6/20/2017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D4AEEE-0638-4CCF-94E0-D18E34461457}" type="slidenum">
              <a:rPr lang="en-US" smtClean="0"/>
              <a:t>‹#›</a:t>
            </a:fld>
            <a:endParaRPr lang="en-US"/>
          </a:p>
        </p:txBody>
      </p:sp>
    </p:spTree>
    <p:extLst>
      <p:ext uri="{BB962C8B-B14F-4D97-AF65-F5344CB8AC3E}">
        <p14:creationId xmlns:p14="http://schemas.microsoft.com/office/powerpoint/2010/main" val="8091942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40CF9C-E8AF-45BD-9BCA-F62AEAF176C0}" type="datetimeFigureOut">
              <a:rPr lang="en-US" smtClean="0">
                <a:solidFill>
                  <a:prstClr val="black">
                    <a:tint val="75000"/>
                  </a:prstClr>
                </a:solidFill>
              </a:rPr>
              <a:pPr/>
              <a:t>6/20/2017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FD4AEEE-0638-4CCF-94E0-D18E344614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569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40CF9C-E8AF-45BD-9BCA-F62AEAF176C0}" type="datetimeFigureOut">
              <a:rPr lang="en-US" smtClean="0">
                <a:solidFill>
                  <a:prstClr val="black">
                    <a:tint val="75000"/>
                  </a:prstClr>
                </a:solidFill>
              </a:rPr>
              <a:pPr/>
              <a:t>6/20/2017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FD4AEEE-0638-4CCF-94E0-D18E344614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74411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40CF9C-E8AF-45BD-9BCA-F62AEAF176C0}" type="datetimeFigureOut">
              <a:rPr lang="en-US" smtClean="0">
                <a:solidFill>
                  <a:prstClr val="black">
                    <a:tint val="75000"/>
                  </a:prstClr>
                </a:solidFill>
              </a:rPr>
              <a:pPr/>
              <a:t>6/20/2017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FD4AEEE-0638-4CCF-94E0-D18E344614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07632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40CF9C-E8AF-45BD-9BCA-F62AEAF176C0}" type="datetimeFigureOut">
              <a:rPr lang="en-US" smtClean="0">
                <a:solidFill>
                  <a:prstClr val="black">
                    <a:tint val="75000"/>
                  </a:prstClr>
                </a:solidFill>
              </a:rPr>
              <a:pPr/>
              <a:t>6/20/2017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FD4AEEE-0638-4CCF-94E0-D18E344614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98103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40CF9C-E8AF-45BD-9BCA-F62AEAF176C0}" type="datetimeFigureOut">
              <a:rPr lang="en-US" smtClean="0">
                <a:solidFill>
                  <a:prstClr val="black">
                    <a:tint val="75000"/>
                  </a:prstClr>
                </a:solidFill>
              </a:rPr>
              <a:pPr/>
              <a:t>6/20/2017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FD4AEEE-0638-4CCF-94E0-D18E344614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24943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40CF9C-E8AF-45BD-9BCA-F62AEAF176C0}" type="datetimeFigureOut">
              <a:rPr lang="en-US" smtClean="0">
                <a:solidFill>
                  <a:prstClr val="black">
                    <a:tint val="75000"/>
                  </a:prstClr>
                </a:solidFill>
              </a:rPr>
              <a:pPr/>
              <a:t>6/20/2017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FD4AEEE-0638-4CCF-94E0-D18E344614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24966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40CF9C-E8AF-45BD-9BCA-F62AEAF176C0}" type="datetimeFigureOut">
              <a:rPr lang="en-US" smtClean="0">
                <a:solidFill>
                  <a:prstClr val="black">
                    <a:tint val="75000"/>
                  </a:prstClr>
                </a:solidFill>
              </a:rPr>
              <a:pPr/>
              <a:t>6/20/2017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FD4AEEE-0638-4CCF-94E0-D18E344614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24557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40CF9C-E8AF-45BD-9BCA-F62AEAF176C0}" type="datetimeFigureOut">
              <a:rPr lang="en-US" smtClean="0">
                <a:solidFill>
                  <a:prstClr val="black">
                    <a:tint val="75000"/>
                  </a:prstClr>
                </a:solidFill>
              </a:rPr>
              <a:pPr/>
              <a:t>6/20/2017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FD4AEEE-0638-4CCF-94E0-D18E344614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7992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40CF9C-E8AF-45BD-9BCA-F62AEAF176C0}" type="datetimeFigureOut">
              <a:rPr lang="en-US" smtClean="0"/>
              <a:t>6/20/2017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D4AEEE-0638-4CCF-94E0-D18E34461457}" type="slidenum">
              <a:rPr lang="en-US" smtClean="0"/>
              <a:t>‹#›</a:t>
            </a:fld>
            <a:endParaRPr lang="en-US"/>
          </a:p>
        </p:txBody>
      </p:sp>
    </p:spTree>
    <p:extLst>
      <p:ext uri="{BB962C8B-B14F-4D97-AF65-F5344CB8AC3E}">
        <p14:creationId xmlns:p14="http://schemas.microsoft.com/office/powerpoint/2010/main" val="21056560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40CF9C-E8AF-45BD-9BCA-F62AEAF176C0}" type="datetimeFigureOut">
              <a:rPr lang="en-US" smtClean="0">
                <a:solidFill>
                  <a:prstClr val="black">
                    <a:tint val="75000"/>
                  </a:prstClr>
                </a:solidFill>
              </a:rPr>
              <a:pPr/>
              <a:t>6/20/2017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FD4AEEE-0638-4CCF-94E0-D18E344614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95083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40CF9C-E8AF-45BD-9BCA-F62AEAF176C0}" type="datetimeFigureOut">
              <a:rPr lang="en-US" smtClean="0">
                <a:solidFill>
                  <a:prstClr val="black">
                    <a:tint val="75000"/>
                  </a:prstClr>
                </a:solidFill>
              </a:rPr>
              <a:pPr/>
              <a:t>6/20/2017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FD4AEEE-0638-4CCF-94E0-D18E344614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99807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40CF9C-E8AF-45BD-9BCA-F62AEAF176C0}" type="datetimeFigureOut">
              <a:rPr lang="en-US" smtClean="0">
                <a:solidFill>
                  <a:prstClr val="black">
                    <a:tint val="75000"/>
                  </a:prstClr>
                </a:solidFill>
              </a:rPr>
              <a:pPr/>
              <a:t>6/20/2017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FD4AEEE-0638-4CCF-94E0-D18E344614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16876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40CF9C-E8AF-45BD-9BCA-F62AEAF176C0}" type="datetimeFigureOut">
              <a:rPr lang="en-US" smtClean="0">
                <a:solidFill>
                  <a:prstClr val="black">
                    <a:tint val="75000"/>
                  </a:prstClr>
                </a:solidFill>
              </a:rPr>
              <a:pPr/>
              <a:t>6/20/2017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FD4AEEE-0638-4CCF-94E0-D18E344614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61298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40CF9C-E8AF-45BD-9BCA-F62AEAF176C0}" type="datetimeFigureOut">
              <a:rPr lang="en-US" smtClean="0">
                <a:solidFill>
                  <a:prstClr val="black">
                    <a:tint val="75000"/>
                  </a:prstClr>
                </a:solidFill>
              </a:rPr>
              <a:pPr/>
              <a:t>6/20/2017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FD4AEEE-0638-4CCF-94E0-D18E344614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93341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40CF9C-E8AF-45BD-9BCA-F62AEAF176C0}" type="datetimeFigureOut">
              <a:rPr lang="en-US" smtClean="0">
                <a:solidFill>
                  <a:prstClr val="black">
                    <a:tint val="75000"/>
                  </a:prstClr>
                </a:solidFill>
              </a:rPr>
              <a:pPr/>
              <a:t>6/20/2017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FD4AEEE-0638-4CCF-94E0-D18E344614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3495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40CF9C-E8AF-45BD-9BCA-F62AEAF176C0}" type="datetimeFigureOut">
              <a:rPr lang="en-US" smtClean="0">
                <a:solidFill>
                  <a:prstClr val="black">
                    <a:tint val="75000"/>
                  </a:prstClr>
                </a:solidFill>
              </a:rPr>
              <a:pPr/>
              <a:t>6/20/2017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FD4AEEE-0638-4CCF-94E0-D18E344614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35625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40CF9C-E8AF-45BD-9BCA-F62AEAF176C0}" type="datetimeFigureOut">
              <a:rPr lang="en-US" smtClean="0">
                <a:solidFill>
                  <a:prstClr val="black">
                    <a:tint val="75000"/>
                  </a:prstClr>
                </a:solidFill>
              </a:rPr>
              <a:pPr/>
              <a:t>6/20/2017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FD4AEEE-0638-4CCF-94E0-D18E344614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89116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40CF9C-E8AF-45BD-9BCA-F62AEAF176C0}" type="datetimeFigureOut">
              <a:rPr lang="en-US" smtClean="0">
                <a:solidFill>
                  <a:prstClr val="black">
                    <a:tint val="75000"/>
                  </a:prstClr>
                </a:solidFill>
              </a:rPr>
              <a:pPr/>
              <a:t>6/20/2017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FD4AEEE-0638-4CCF-94E0-D18E344614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90406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40CF9C-E8AF-45BD-9BCA-F62AEAF176C0}" type="datetimeFigureOut">
              <a:rPr lang="en-US" smtClean="0">
                <a:solidFill>
                  <a:prstClr val="black">
                    <a:tint val="75000"/>
                  </a:prstClr>
                </a:solidFill>
              </a:rPr>
              <a:pPr/>
              <a:t>6/20/2017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FD4AEEE-0638-4CCF-94E0-D18E344614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8734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40CF9C-E8AF-45BD-9BCA-F62AEAF176C0}" type="datetimeFigureOut">
              <a:rPr lang="en-US" smtClean="0"/>
              <a:t>6/20/2017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D4AEEE-0638-4CCF-94E0-D18E34461457}" type="slidenum">
              <a:rPr lang="en-US" smtClean="0"/>
              <a:t>‹#›</a:t>
            </a:fld>
            <a:endParaRPr lang="en-US"/>
          </a:p>
        </p:txBody>
      </p:sp>
    </p:spTree>
    <p:extLst>
      <p:ext uri="{BB962C8B-B14F-4D97-AF65-F5344CB8AC3E}">
        <p14:creationId xmlns:p14="http://schemas.microsoft.com/office/powerpoint/2010/main" val="9978979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40CF9C-E8AF-45BD-9BCA-F62AEAF176C0}" type="datetimeFigureOut">
              <a:rPr lang="en-US" smtClean="0">
                <a:solidFill>
                  <a:prstClr val="black">
                    <a:tint val="75000"/>
                  </a:prstClr>
                </a:solidFill>
              </a:rPr>
              <a:pPr/>
              <a:t>6/20/2017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FD4AEEE-0638-4CCF-94E0-D18E344614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13038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40CF9C-E8AF-45BD-9BCA-F62AEAF176C0}" type="datetimeFigureOut">
              <a:rPr lang="en-US" smtClean="0">
                <a:solidFill>
                  <a:prstClr val="black">
                    <a:tint val="75000"/>
                  </a:prstClr>
                </a:solidFill>
              </a:rPr>
              <a:pPr/>
              <a:t>6/20/2017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FD4AEEE-0638-4CCF-94E0-D18E344614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81955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40CF9C-E8AF-45BD-9BCA-F62AEAF176C0}" type="datetimeFigureOut">
              <a:rPr lang="en-US" smtClean="0">
                <a:solidFill>
                  <a:prstClr val="black">
                    <a:tint val="75000"/>
                  </a:prstClr>
                </a:solidFill>
              </a:rPr>
              <a:pPr/>
              <a:t>6/20/2017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FD4AEEE-0638-4CCF-94E0-D18E344614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97741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40CF9C-E8AF-45BD-9BCA-F62AEAF176C0}" type="datetimeFigureOut">
              <a:rPr lang="en-US" smtClean="0">
                <a:solidFill>
                  <a:prstClr val="black">
                    <a:tint val="75000"/>
                  </a:prstClr>
                </a:solidFill>
              </a:rPr>
              <a:pPr/>
              <a:t>6/20/2017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FD4AEEE-0638-4CCF-94E0-D18E344614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4442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40CF9C-E8AF-45BD-9BCA-F62AEAF176C0}" type="datetimeFigureOut">
              <a:rPr lang="en-US" smtClean="0"/>
              <a:t>6/20/2017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D4AEEE-0638-4CCF-94E0-D18E34461457}" type="slidenum">
              <a:rPr lang="en-US" smtClean="0"/>
              <a:t>‹#›</a:t>
            </a:fld>
            <a:endParaRPr lang="en-US"/>
          </a:p>
        </p:txBody>
      </p:sp>
    </p:spTree>
    <p:extLst>
      <p:ext uri="{BB962C8B-B14F-4D97-AF65-F5344CB8AC3E}">
        <p14:creationId xmlns:p14="http://schemas.microsoft.com/office/powerpoint/2010/main" val="1388797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40CF9C-E8AF-45BD-9BCA-F62AEAF176C0}" type="datetimeFigureOut">
              <a:rPr lang="en-US" smtClean="0"/>
              <a:t>6/20/2017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D4AEEE-0638-4CCF-94E0-D18E34461457}" type="slidenum">
              <a:rPr lang="en-US" smtClean="0"/>
              <a:t>‹#›</a:t>
            </a:fld>
            <a:endParaRPr lang="en-US"/>
          </a:p>
        </p:txBody>
      </p:sp>
    </p:spTree>
    <p:extLst>
      <p:ext uri="{BB962C8B-B14F-4D97-AF65-F5344CB8AC3E}">
        <p14:creationId xmlns:p14="http://schemas.microsoft.com/office/powerpoint/2010/main" val="1280564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40CF9C-E8AF-45BD-9BCA-F62AEAF176C0}" type="datetimeFigureOut">
              <a:rPr lang="en-US" smtClean="0"/>
              <a:t>6/20/2017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D4AEEE-0638-4CCF-94E0-D18E34461457}" type="slidenum">
              <a:rPr lang="en-US" smtClean="0"/>
              <a:t>‹#›</a:t>
            </a:fld>
            <a:endParaRPr lang="en-US"/>
          </a:p>
        </p:txBody>
      </p:sp>
    </p:spTree>
    <p:extLst>
      <p:ext uri="{BB962C8B-B14F-4D97-AF65-F5344CB8AC3E}">
        <p14:creationId xmlns:p14="http://schemas.microsoft.com/office/powerpoint/2010/main" val="1680871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40CF9C-E8AF-45BD-9BCA-F62AEAF176C0}" type="datetimeFigureOut">
              <a:rPr lang="en-US" smtClean="0"/>
              <a:t>6/20/2017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D4AEEE-0638-4CCF-94E0-D18E34461457}" type="slidenum">
              <a:rPr lang="en-US" smtClean="0"/>
              <a:t>‹#›</a:t>
            </a:fld>
            <a:endParaRPr lang="en-US"/>
          </a:p>
        </p:txBody>
      </p:sp>
    </p:spTree>
    <p:extLst>
      <p:ext uri="{BB962C8B-B14F-4D97-AF65-F5344CB8AC3E}">
        <p14:creationId xmlns:p14="http://schemas.microsoft.com/office/powerpoint/2010/main" val="729176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40CF9C-E8AF-45BD-9BCA-F62AEAF176C0}" type="datetimeFigureOut">
              <a:rPr lang="en-US" smtClean="0"/>
              <a:t>6/20/2017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D4AEEE-0638-4CCF-94E0-D18E34461457}" type="slidenum">
              <a:rPr lang="en-US" smtClean="0"/>
              <a:t>‹#›</a:t>
            </a:fld>
            <a:endParaRPr lang="en-US"/>
          </a:p>
        </p:txBody>
      </p:sp>
    </p:spTree>
    <p:extLst>
      <p:ext uri="{BB962C8B-B14F-4D97-AF65-F5344CB8AC3E}">
        <p14:creationId xmlns:p14="http://schemas.microsoft.com/office/powerpoint/2010/main" val="3811675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40CF9C-E8AF-45BD-9BCA-F62AEAF176C0}" type="datetimeFigureOut">
              <a:rPr lang="en-US" smtClean="0"/>
              <a:t>6/20/2017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D4AEEE-0638-4CCF-94E0-D18E34461457}" type="slidenum">
              <a:rPr lang="en-US" smtClean="0"/>
              <a:t>‹#›</a:t>
            </a:fld>
            <a:endParaRPr lang="en-US"/>
          </a:p>
        </p:txBody>
      </p:sp>
    </p:spTree>
    <p:extLst>
      <p:ext uri="{BB962C8B-B14F-4D97-AF65-F5344CB8AC3E}">
        <p14:creationId xmlns:p14="http://schemas.microsoft.com/office/powerpoint/2010/main" val="1607954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microsoft.com/office/2007/relationships/hdphoto" Target="../media/hdphoto1.wdp"/></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BEBA8EAE-BF5A-486C-A8C5-ECC9F3942E4B}">
                <a14:imgProps xmlns:a14="http://schemas.microsoft.com/office/drawing/2010/main">
                  <a14:imgLayer r:embed="rId14">
                    <a14:imgEffect>
                      <a14:colorTemperature colorTemp="11200"/>
                    </a14:imgEffect>
                    <a14:imgEffect>
                      <a14:brightnessContrast bright="12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340CF9C-E8AF-45BD-9BCA-F62AEAF176C0}" type="datetimeFigureOut">
              <a:rPr lang="en-US" smtClean="0"/>
              <a:t>6/20/2017</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FD4AEEE-0638-4CCF-94E0-D18E34461457}" type="slidenum">
              <a:rPr lang="en-US" smtClean="0"/>
              <a:t>‹#›</a:t>
            </a:fld>
            <a:endParaRPr lang="en-US"/>
          </a:p>
        </p:txBody>
      </p:sp>
    </p:spTree>
    <p:extLst>
      <p:ext uri="{BB962C8B-B14F-4D97-AF65-F5344CB8AC3E}">
        <p14:creationId xmlns:p14="http://schemas.microsoft.com/office/powerpoint/2010/main" val="38148520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BEBA8EAE-BF5A-486C-A8C5-ECC9F3942E4B}">
                <a14:imgProps xmlns:a14="http://schemas.microsoft.com/office/drawing/2010/main">
                  <a14:imgLayer r:embed="rId14">
                    <a14:imgEffect>
                      <a14:colorTemperature colorTemp="11200"/>
                    </a14:imgEffect>
                    <a14:imgEffect>
                      <a14:brightnessContrast bright="12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340CF9C-E8AF-45BD-9BCA-F62AEAF176C0}" type="datetimeFigureOut">
              <a:rPr lang="en-US" smtClean="0">
                <a:solidFill>
                  <a:prstClr val="black">
                    <a:tint val="75000"/>
                  </a:prstClr>
                </a:solidFill>
              </a:rPr>
              <a:pPr/>
              <a:t>6/20/2017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FD4AEEE-0638-4CCF-94E0-D18E344614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33378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BEBA8EAE-BF5A-486C-A8C5-ECC9F3942E4B}">
                <a14:imgProps xmlns:a14="http://schemas.microsoft.com/office/drawing/2010/main">
                  <a14:imgLayer r:embed="rId14">
                    <a14:imgEffect>
                      <a14:colorTemperature colorTemp="11200"/>
                    </a14:imgEffect>
                    <a14:imgEffect>
                      <a14:brightnessContrast bright="12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340CF9C-E8AF-45BD-9BCA-F62AEAF176C0}" type="datetimeFigureOut">
              <a:rPr lang="en-US" smtClean="0">
                <a:solidFill>
                  <a:prstClr val="black">
                    <a:tint val="75000"/>
                  </a:prstClr>
                </a:solidFill>
              </a:rPr>
              <a:pPr/>
              <a:t>6/20/2017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FD4AEEE-0638-4CCF-94E0-D18E344614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02511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95360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2952750"/>
            <a:ext cx="8610600" cy="461665"/>
          </a:xfrm>
          <a:prstGeom prst="rect">
            <a:avLst/>
          </a:prstGeom>
          <a:noFill/>
        </p:spPr>
        <p:txBody>
          <a:bodyPr wrap="square" rtlCol="0">
            <a:spAutoFit/>
          </a:bodyPr>
          <a:lstStyle/>
          <a:p>
            <a:pPr algn="ct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 </a:t>
            </a: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“After </a:t>
            </a: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a while</a:t>
            </a: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a:t>
            </a:r>
            <a:endPar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endParaRPr>
          </a:p>
        </p:txBody>
      </p:sp>
      <p:sp>
        <p:nvSpPr>
          <p:cNvPr id="4" name="TextBox 3"/>
          <p:cNvSpPr txBox="1"/>
          <p:nvPr/>
        </p:nvSpPr>
        <p:spPr>
          <a:xfrm>
            <a:off x="2813050" y="4019550"/>
            <a:ext cx="3130550" cy="738664"/>
          </a:xfrm>
          <a:prstGeom prst="rect">
            <a:avLst/>
          </a:prstGeom>
          <a:noFill/>
        </p:spPr>
        <p:txBody>
          <a:bodyPr wrap="square" rtlCol="0">
            <a:spAutoFit/>
          </a:bodyPr>
          <a:lstStyle/>
          <a:p>
            <a:pPr algn="ctr"/>
            <a:r>
              <a:rPr lang="en-US" sz="2800" dirty="0" smtClean="0">
                <a:solidFill>
                  <a:schemeClr val="bg1"/>
                </a:solidFill>
                <a:effectLst>
                  <a:outerShdw blurRad="50800" dist="50800" dir="5400000" algn="ctr" rotWithShape="0">
                    <a:schemeClr val="tx1"/>
                  </a:outerShdw>
                </a:effectLst>
                <a:latin typeface="Papyrus" panose="03070502060502030205" pitchFamily="66" charset="0"/>
              </a:rPr>
              <a:t>Acts </a:t>
            </a:r>
            <a:r>
              <a:rPr lang="en-US" sz="2800" dirty="0" smtClean="0">
                <a:solidFill>
                  <a:schemeClr val="bg1"/>
                </a:solidFill>
                <a:effectLst>
                  <a:outerShdw blurRad="50800" dist="50800" dir="5400000" algn="ctr" rotWithShape="0">
                    <a:schemeClr val="tx1"/>
                  </a:outerShdw>
                </a:effectLst>
                <a:latin typeface="Papyrus" panose="03070502060502030205" pitchFamily="66" charset="0"/>
              </a:rPr>
              <a:t>9:23</a:t>
            </a:r>
            <a:br>
              <a:rPr lang="en-US" sz="2800" dirty="0" smtClean="0">
                <a:solidFill>
                  <a:schemeClr val="bg1"/>
                </a:solidFill>
                <a:effectLst>
                  <a:outerShdw blurRad="50800" dist="50800" dir="5400000" algn="ctr" rotWithShape="0">
                    <a:schemeClr val="tx1"/>
                  </a:outerShdw>
                </a:effectLst>
                <a:latin typeface="Papyrus" panose="03070502060502030205" pitchFamily="66" charset="0"/>
              </a:rPr>
            </a:br>
            <a:r>
              <a:rPr lang="en-US" sz="1400" dirty="0" smtClean="0">
                <a:solidFill>
                  <a:schemeClr val="bg1"/>
                </a:solidFill>
                <a:latin typeface="Papyrus" panose="03070502060502030205" pitchFamily="66" charset="0"/>
              </a:rPr>
              <a:t>new </a:t>
            </a:r>
            <a:r>
              <a:rPr lang="en-US" sz="1400" dirty="0" smtClean="0">
                <a:solidFill>
                  <a:schemeClr val="bg1"/>
                </a:solidFill>
                <a:latin typeface="Papyrus" panose="03070502060502030205" pitchFamily="66" charset="0"/>
              </a:rPr>
              <a:t>living translation</a:t>
            </a:r>
            <a:endParaRPr lang="en-US" sz="1400" dirty="0">
              <a:solidFill>
                <a:schemeClr val="bg1"/>
              </a:solidFill>
              <a:latin typeface="Papyrus" panose="03070502060502030205" pitchFamily="66" charset="0"/>
            </a:endParaRPr>
          </a:p>
        </p:txBody>
      </p:sp>
    </p:spTree>
    <p:extLst>
      <p:ext uri="{BB962C8B-B14F-4D97-AF65-F5344CB8AC3E}">
        <p14:creationId xmlns:p14="http://schemas.microsoft.com/office/powerpoint/2010/main" val="22234914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2495550"/>
            <a:ext cx="8610600" cy="1200329"/>
          </a:xfrm>
          <a:prstGeom prst="rect">
            <a:avLst/>
          </a:prstGeom>
          <a:noFill/>
        </p:spPr>
        <p:txBody>
          <a:bodyPr wrap="square" rtlCol="0">
            <a:spAutoFit/>
          </a:bodyPr>
          <a:lstStyle/>
          <a:p>
            <a:pPr algn="ct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Instead</a:t>
            </a: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 I went away into Arabia, and later I returned to the city of Damascus. Then three years later I went to Jerusalem to get to know Peter, and I stayed with him for fifteen days.</a:t>
            </a:r>
            <a:endPar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endParaRPr>
          </a:p>
        </p:txBody>
      </p:sp>
      <p:sp>
        <p:nvSpPr>
          <p:cNvPr id="4" name="TextBox 3"/>
          <p:cNvSpPr txBox="1"/>
          <p:nvPr/>
        </p:nvSpPr>
        <p:spPr>
          <a:xfrm>
            <a:off x="2813050" y="4019550"/>
            <a:ext cx="3130550" cy="738664"/>
          </a:xfrm>
          <a:prstGeom prst="rect">
            <a:avLst/>
          </a:prstGeom>
          <a:noFill/>
        </p:spPr>
        <p:txBody>
          <a:bodyPr wrap="square" rtlCol="0">
            <a:spAutoFit/>
          </a:bodyPr>
          <a:lstStyle/>
          <a:p>
            <a:pPr algn="ctr"/>
            <a:r>
              <a:rPr lang="en-US" sz="2800" dirty="0" smtClean="0">
                <a:solidFill>
                  <a:schemeClr val="bg1"/>
                </a:solidFill>
                <a:effectLst>
                  <a:outerShdw blurRad="50800" dist="50800" dir="5400000" algn="ctr" rotWithShape="0">
                    <a:schemeClr val="tx1"/>
                  </a:outerShdw>
                </a:effectLst>
                <a:latin typeface="Papyrus" panose="03070502060502030205" pitchFamily="66" charset="0"/>
              </a:rPr>
              <a:t>Galatians 1:17-18</a:t>
            </a:r>
            <a:br>
              <a:rPr lang="en-US" sz="2800" dirty="0" smtClean="0">
                <a:solidFill>
                  <a:schemeClr val="bg1"/>
                </a:solidFill>
                <a:effectLst>
                  <a:outerShdw blurRad="50800" dist="50800" dir="5400000" algn="ctr" rotWithShape="0">
                    <a:schemeClr val="tx1"/>
                  </a:outerShdw>
                </a:effectLst>
                <a:latin typeface="Papyrus" panose="03070502060502030205" pitchFamily="66" charset="0"/>
              </a:rPr>
            </a:br>
            <a:r>
              <a:rPr lang="en-US" sz="1400" dirty="0" smtClean="0">
                <a:solidFill>
                  <a:schemeClr val="bg1"/>
                </a:solidFill>
                <a:latin typeface="Papyrus" panose="03070502060502030205" pitchFamily="66" charset="0"/>
              </a:rPr>
              <a:t>new </a:t>
            </a:r>
            <a:r>
              <a:rPr lang="en-US" sz="1400" dirty="0" smtClean="0">
                <a:solidFill>
                  <a:schemeClr val="bg1"/>
                </a:solidFill>
                <a:latin typeface="Papyrus" panose="03070502060502030205" pitchFamily="66" charset="0"/>
              </a:rPr>
              <a:t>living translation</a:t>
            </a:r>
            <a:endParaRPr lang="en-US" sz="1400" dirty="0">
              <a:solidFill>
                <a:schemeClr val="bg1"/>
              </a:solidFill>
              <a:latin typeface="Papyrus" panose="03070502060502030205" pitchFamily="66" charset="0"/>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990" t="28571" r="27020" b="31271"/>
          <a:stretch/>
        </p:blipFill>
        <p:spPr bwMode="auto">
          <a:xfrm>
            <a:off x="3044825" y="514350"/>
            <a:ext cx="2667000" cy="178539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18703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3181350"/>
            <a:ext cx="8610600" cy="461665"/>
          </a:xfrm>
          <a:prstGeom prst="rect">
            <a:avLst/>
          </a:prstGeom>
          <a:noFill/>
        </p:spPr>
        <p:txBody>
          <a:bodyPr wrap="square" rtlCol="0">
            <a:spAutoFit/>
          </a:bodyPr>
          <a:lstStyle/>
          <a:p>
            <a:pPr algn="ct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Then fourteen years later I went back to Jerusalem </a:t>
            </a: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again…</a:t>
            </a:r>
            <a:endPar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endParaRPr>
          </a:p>
        </p:txBody>
      </p:sp>
      <p:sp>
        <p:nvSpPr>
          <p:cNvPr id="4" name="TextBox 3"/>
          <p:cNvSpPr txBox="1"/>
          <p:nvPr/>
        </p:nvSpPr>
        <p:spPr>
          <a:xfrm>
            <a:off x="2813050" y="4019550"/>
            <a:ext cx="3130550" cy="738664"/>
          </a:xfrm>
          <a:prstGeom prst="rect">
            <a:avLst/>
          </a:prstGeom>
          <a:noFill/>
        </p:spPr>
        <p:txBody>
          <a:bodyPr wrap="square" rtlCol="0">
            <a:spAutoFit/>
          </a:bodyPr>
          <a:lstStyle/>
          <a:p>
            <a:pPr algn="ctr"/>
            <a:r>
              <a:rPr lang="en-US" sz="2800" dirty="0" smtClean="0">
                <a:solidFill>
                  <a:schemeClr val="bg1"/>
                </a:solidFill>
                <a:effectLst>
                  <a:outerShdw blurRad="50800" dist="50800" dir="5400000" algn="ctr" rotWithShape="0">
                    <a:schemeClr val="tx1"/>
                  </a:outerShdw>
                </a:effectLst>
                <a:latin typeface="Papyrus" panose="03070502060502030205" pitchFamily="66" charset="0"/>
              </a:rPr>
              <a:t>Galatians 2:1</a:t>
            </a:r>
            <a:br>
              <a:rPr lang="en-US" sz="2800" dirty="0" smtClean="0">
                <a:solidFill>
                  <a:schemeClr val="bg1"/>
                </a:solidFill>
                <a:effectLst>
                  <a:outerShdw blurRad="50800" dist="50800" dir="5400000" algn="ctr" rotWithShape="0">
                    <a:schemeClr val="tx1"/>
                  </a:outerShdw>
                </a:effectLst>
                <a:latin typeface="Papyrus" panose="03070502060502030205" pitchFamily="66" charset="0"/>
              </a:rPr>
            </a:br>
            <a:r>
              <a:rPr lang="en-US" sz="1400" dirty="0" smtClean="0">
                <a:solidFill>
                  <a:schemeClr val="bg1"/>
                </a:solidFill>
                <a:latin typeface="Papyrus" panose="03070502060502030205" pitchFamily="66" charset="0"/>
              </a:rPr>
              <a:t>new </a:t>
            </a:r>
            <a:r>
              <a:rPr lang="en-US" sz="1400" dirty="0" smtClean="0">
                <a:solidFill>
                  <a:schemeClr val="bg1"/>
                </a:solidFill>
                <a:latin typeface="Papyrus" panose="03070502060502030205" pitchFamily="66" charset="0"/>
              </a:rPr>
              <a:t>living translation</a:t>
            </a:r>
            <a:endParaRPr lang="en-US" sz="1400" dirty="0">
              <a:solidFill>
                <a:schemeClr val="bg1"/>
              </a:solidFill>
              <a:latin typeface="Papyrus" panose="03070502060502030205" pitchFamily="66" charset="0"/>
            </a:endParaRPr>
          </a:p>
        </p:txBody>
      </p:sp>
      <p:sp>
        <p:nvSpPr>
          <p:cNvPr id="2" name="TextBox 1"/>
          <p:cNvSpPr txBox="1"/>
          <p:nvPr/>
        </p:nvSpPr>
        <p:spPr>
          <a:xfrm>
            <a:off x="7067550" y="2060317"/>
            <a:ext cx="1028700" cy="369332"/>
          </a:xfrm>
          <a:prstGeom prst="rect">
            <a:avLst/>
          </a:prstGeom>
          <a:noFill/>
        </p:spPr>
        <p:txBody>
          <a:bodyPr wrap="square" rtlCol="0">
            <a:spAutoFit/>
          </a:bodyPr>
          <a:lstStyle/>
          <a:p>
            <a:r>
              <a:rPr lang="en-US" dirty="0" smtClean="0">
                <a:solidFill>
                  <a:schemeClr val="bg1"/>
                </a:solidFill>
                <a:latin typeface="Papyrus" panose="03070502060502030205" pitchFamily="66" charset="0"/>
              </a:rPr>
              <a:t>Tarsus</a:t>
            </a:r>
            <a:endParaRPr lang="en-US" dirty="0">
              <a:solidFill>
                <a:schemeClr val="bg1"/>
              </a:solidFill>
              <a:latin typeface="Papyrus" panose="03070502060502030205" pitchFamily="66" charset="0"/>
            </a:endParaRPr>
          </a:p>
        </p:txBody>
      </p:sp>
      <p:sp>
        <p:nvSpPr>
          <p:cNvPr id="5" name="Oval 4"/>
          <p:cNvSpPr/>
          <p:nvPr/>
        </p:nvSpPr>
        <p:spPr>
          <a:xfrm>
            <a:off x="8039100" y="2190750"/>
            <a:ext cx="114300" cy="10846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524750" y="4199503"/>
            <a:ext cx="1028700" cy="307777"/>
          </a:xfrm>
          <a:prstGeom prst="rect">
            <a:avLst/>
          </a:prstGeom>
          <a:noFill/>
        </p:spPr>
        <p:txBody>
          <a:bodyPr wrap="square" rtlCol="0">
            <a:spAutoFit/>
          </a:bodyPr>
          <a:lstStyle/>
          <a:p>
            <a:r>
              <a:rPr lang="en-US" sz="1400" dirty="0" smtClean="0">
                <a:solidFill>
                  <a:schemeClr val="bg1"/>
                </a:solidFill>
                <a:latin typeface="Papyrus" panose="03070502060502030205" pitchFamily="66" charset="0"/>
              </a:rPr>
              <a:t>Jerusalem</a:t>
            </a:r>
            <a:endParaRPr lang="en-US" sz="1400" dirty="0">
              <a:solidFill>
                <a:schemeClr val="bg1"/>
              </a:solidFill>
              <a:latin typeface="Papyrus" panose="03070502060502030205" pitchFamily="66" charset="0"/>
            </a:endParaRPr>
          </a:p>
        </p:txBody>
      </p:sp>
      <p:sp>
        <p:nvSpPr>
          <p:cNvPr id="8" name="Oval 7"/>
          <p:cNvSpPr/>
          <p:nvPr/>
        </p:nvSpPr>
        <p:spPr>
          <a:xfrm>
            <a:off x="8439150" y="4299158"/>
            <a:ext cx="114300" cy="10846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83553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6636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09800" y="2038350"/>
            <a:ext cx="4267200" cy="1384995"/>
          </a:xfrm>
          <a:prstGeom prst="rect">
            <a:avLst/>
          </a:prstGeom>
          <a:noFill/>
        </p:spPr>
        <p:txBody>
          <a:bodyPr wrap="square" rtlCol="0">
            <a:spAutoFit/>
          </a:bodyPr>
          <a:lstStyle/>
          <a:p>
            <a:r>
              <a:rPr lang="en-US" sz="2800" dirty="0">
                <a:solidFill>
                  <a:schemeClr val="bg1"/>
                </a:solidFill>
              </a:rPr>
              <a:t>https://www.youtube.com/watch?v=Bg21M2zwG9Q</a:t>
            </a:r>
          </a:p>
          <a:p>
            <a:endParaRPr lang="en-US" sz="2800" dirty="0">
              <a:solidFill>
                <a:schemeClr val="bg1"/>
              </a:solidFill>
            </a:endParaRPr>
          </a:p>
        </p:txBody>
      </p:sp>
    </p:spTree>
    <p:extLst>
      <p:ext uri="{BB962C8B-B14F-4D97-AF65-F5344CB8AC3E}">
        <p14:creationId xmlns:p14="http://schemas.microsoft.com/office/powerpoint/2010/main" val="22245897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123488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590800" y="2419350"/>
            <a:ext cx="4343400" cy="1512332"/>
          </a:xfrm>
          <a:prstGeom prst="rect">
            <a:avLst/>
          </a:prstGeom>
          <a:solidFill>
            <a:schemeClr val="tx1"/>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447800" y="2343150"/>
            <a:ext cx="346690" cy="1862048"/>
          </a:xfrm>
          <a:prstGeom prst="rect">
            <a:avLst/>
          </a:prstGeom>
          <a:noFill/>
        </p:spPr>
        <p:txBody>
          <a:bodyPr wrap="square" rtlCol="0">
            <a:spAutoFit/>
          </a:bodyPr>
          <a:lstStyle/>
          <a:p>
            <a:r>
              <a:rPr lang="en-US" sz="11500" dirty="0" smtClean="0">
                <a:ln>
                  <a:solidFill>
                    <a:srgbClr val="996633"/>
                  </a:solidFill>
                </a:ln>
                <a:effectLst>
                  <a:glow rad="584200">
                    <a:schemeClr val="bg2">
                      <a:lumMod val="50000"/>
                      <a:alpha val="8000"/>
                    </a:schemeClr>
                  </a:glow>
                  <a:outerShdw blurRad="266700" dist="50800" dir="5400000" algn="ctr" rotWithShape="0">
                    <a:schemeClr val="bg2">
                      <a:lumMod val="50000"/>
                    </a:schemeClr>
                  </a:outerShdw>
                </a:effectLst>
                <a:latin typeface="Franklin Gothic Demi" panose="020B0703020102020204" pitchFamily="34" charset="0"/>
              </a:rPr>
              <a:t>3</a:t>
            </a:r>
            <a:endParaRPr lang="en-US" sz="11500" dirty="0">
              <a:ln>
                <a:solidFill>
                  <a:srgbClr val="996633"/>
                </a:solidFill>
              </a:ln>
              <a:effectLst>
                <a:glow rad="584200">
                  <a:schemeClr val="bg2">
                    <a:lumMod val="50000"/>
                    <a:alpha val="8000"/>
                  </a:schemeClr>
                </a:glow>
                <a:outerShdw blurRad="266700" dist="50800" dir="5400000" algn="ctr" rotWithShape="0">
                  <a:schemeClr val="bg2">
                    <a:lumMod val="50000"/>
                  </a:schemeClr>
                </a:outerShdw>
              </a:effectLst>
              <a:latin typeface="Franklin Gothic Demi" panose="020B0703020102020204" pitchFamily="34" charset="0"/>
            </a:endParaRPr>
          </a:p>
        </p:txBody>
      </p:sp>
      <p:sp>
        <p:nvSpPr>
          <p:cNvPr id="5" name="Rectangle 4"/>
          <p:cNvSpPr/>
          <p:nvPr/>
        </p:nvSpPr>
        <p:spPr>
          <a:xfrm>
            <a:off x="1075765" y="2220159"/>
            <a:ext cx="7703780" cy="646331"/>
          </a:xfrm>
          <a:prstGeom prst="rect">
            <a:avLst/>
          </a:prstGeom>
          <a:noFill/>
          <a:ln>
            <a:noFill/>
          </a:ln>
        </p:spPr>
        <p:txBody>
          <a:bodyPr wrap="square" lIns="91440" tIns="45720" rIns="91440" bIns="45720">
            <a:spAutoFit/>
          </a:bodyPr>
          <a:lstStyle/>
          <a:p>
            <a:pPr algn="ctr"/>
            <a:r>
              <a:rPr lang="en-US" sz="3600" b="1" dirty="0" smtClean="0">
                <a:ln w="12700">
                  <a:solidFill>
                    <a:schemeClr val="tx1"/>
                  </a:solidFill>
                  <a:prstDash val="solid"/>
                </a:ln>
                <a:solidFill>
                  <a:schemeClr val="bg1"/>
                </a:solidFill>
                <a:effectLst>
                  <a:outerShdw blurRad="63500" dist="101600" dir="2340000" algn="tl" rotWithShape="0">
                    <a:prstClr val="black">
                      <a:alpha val="94000"/>
                    </a:prstClr>
                  </a:outerShdw>
                </a:effectLst>
                <a:latin typeface="Franklin Gothic Demi" panose="020B0703020102020204" pitchFamily="34" charset="0"/>
              </a:rPr>
              <a:t>TRUST GOD AS HE PREPARES YOU</a:t>
            </a:r>
            <a:endParaRPr lang="en-US" sz="7200" b="1" dirty="0">
              <a:ln w="12700">
                <a:solidFill>
                  <a:schemeClr val="tx1"/>
                </a:solidFill>
                <a:prstDash val="solid"/>
              </a:ln>
              <a:solidFill>
                <a:schemeClr val="bg1"/>
              </a:solidFill>
              <a:effectLst>
                <a:outerShdw blurRad="63500" dist="101600" dir="2340000" algn="tl" rotWithShape="0">
                  <a:prstClr val="black">
                    <a:alpha val="94000"/>
                  </a:prstClr>
                </a:outerShdw>
              </a:effectLst>
              <a:latin typeface="Franklin Gothic Demi" panose="020B0703020102020204" pitchFamily="34" charset="0"/>
            </a:endParaRPr>
          </a:p>
        </p:txBody>
      </p:sp>
      <p:sp>
        <p:nvSpPr>
          <p:cNvPr id="2" name="TextBox 1"/>
          <p:cNvSpPr txBox="1"/>
          <p:nvPr/>
        </p:nvSpPr>
        <p:spPr>
          <a:xfrm>
            <a:off x="2057400" y="3105150"/>
            <a:ext cx="5410200" cy="369332"/>
          </a:xfrm>
          <a:prstGeom prst="rect">
            <a:avLst/>
          </a:prstGeom>
          <a:noFill/>
        </p:spPr>
        <p:txBody>
          <a:bodyPr wrap="square" rtlCol="0">
            <a:spAutoFit/>
          </a:bodyPr>
          <a:lstStyle/>
          <a:p>
            <a:endParaRPr lang="en-US" dirty="0"/>
          </a:p>
        </p:txBody>
      </p:sp>
      <p:sp>
        <p:nvSpPr>
          <p:cNvPr id="3" name="TextBox 2"/>
          <p:cNvSpPr txBox="1"/>
          <p:nvPr/>
        </p:nvSpPr>
        <p:spPr>
          <a:xfrm>
            <a:off x="838200" y="2419350"/>
            <a:ext cx="8077200" cy="1723549"/>
          </a:xfrm>
          <a:prstGeom prst="rect">
            <a:avLst/>
          </a:prstGeom>
          <a:noFill/>
        </p:spPr>
        <p:txBody>
          <a:bodyPr wrap="square" rtlCol="0">
            <a:spAutoFit/>
          </a:bodyPr>
          <a:lstStyle/>
          <a:p>
            <a:pPr lvl="0" algn="ctr"/>
            <a:r>
              <a:rPr lang="en-US" sz="8800" b="1" dirty="0" smtClean="0">
                <a:ln w="12700">
                  <a:solidFill>
                    <a:prstClr val="black"/>
                  </a:solidFill>
                  <a:prstDash val="solid"/>
                </a:ln>
                <a:solidFill>
                  <a:schemeClr val="bg1"/>
                </a:solidFill>
                <a:effectLst>
                  <a:outerShdw blurRad="63500" dist="101600" dir="2340000" algn="tl" rotWithShape="0">
                    <a:prstClr val="black">
                      <a:alpha val="94000"/>
                    </a:prstClr>
                  </a:outerShdw>
                </a:effectLst>
                <a:latin typeface="Franklin Gothic Demi" panose="020B0703020102020204" pitchFamily="34" charset="0"/>
              </a:rPr>
              <a:t>FOR HIM</a:t>
            </a:r>
            <a:endParaRPr lang="en-US" sz="6600" b="1" dirty="0">
              <a:ln w="12700">
                <a:solidFill>
                  <a:prstClr val="black"/>
                </a:solidFill>
                <a:prstDash val="solid"/>
              </a:ln>
              <a:solidFill>
                <a:schemeClr val="bg1"/>
              </a:solidFill>
              <a:effectLst>
                <a:outerShdw blurRad="63500" dist="101600" dir="2340000" algn="tl" rotWithShape="0">
                  <a:prstClr val="black">
                    <a:alpha val="94000"/>
                  </a:prstClr>
                </a:outerShdw>
              </a:effectLst>
              <a:latin typeface="Franklin Gothic Demi" panose="020B0703020102020204" pitchFamily="34" charset="0"/>
            </a:endParaRPr>
          </a:p>
          <a:p>
            <a:endParaRPr lang="en-US" dirty="0"/>
          </a:p>
        </p:txBody>
      </p:sp>
    </p:spTree>
    <p:extLst>
      <p:ext uri="{BB962C8B-B14F-4D97-AF65-F5344CB8AC3E}">
        <p14:creationId xmlns:p14="http://schemas.microsoft.com/office/powerpoint/2010/main" val="33650536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60294" y="2266950"/>
            <a:ext cx="7848600" cy="1569660"/>
          </a:xfrm>
          <a:prstGeom prst="rect">
            <a:avLst/>
          </a:prstGeom>
          <a:noFill/>
        </p:spPr>
        <p:txBody>
          <a:bodyPr wrap="square" rtlCol="0">
            <a:spAutoFit/>
          </a:bodyPr>
          <a:lstStyle/>
          <a:p>
            <a:pPr algn="ct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   “Go, for Saul is my chosen instrument to take my message to the Gentiles and to kings, as well as to the people of Israel. And I will show him how much he must suffer for my name’s sake</a:t>
            </a: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a:t>
            </a:r>
            <a:endPar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endParaRPr>
          </a:p>
        </p:txBody>
      </p:sp>
      <p:sp>
        <p:nvSpPr>
          <p:cNvPr id="4" name="TextBox 3"/>
          <p:cNvSpPr txBox="1"/>
          <p:nvPr/>
        </p:nvSpPr>
        <p:spPr>
          <a:xfrm>
            <a:off x="2813050" y="4019550"/>
            <a:ext cx="2819400" cy="738664"/>
          </a:xfrm>
          <a:prstGeom prst="rect">
            <a:avLst/>
          </a:prstGeom>
          <a:noFill/>
        </p:spPr>
        <p:txBody>
          <a:bodyPr wrap="square" rtlCol="0">
            <a:spAutoFit/>
          </a:bodyPr>
          <a:lstStyle/>
          <a:p>
            <a:pPr algn="ctr"/>
            <a:r>
              <a:rPr lang="en-US" sz="2800" dirty="0" smtClean="0">
                <a:solidFill>
                  <a:schemeClr val="bg1"/>
                </a:solidFill>
                <a:effectLst>
                  <a:outerShdw blurRad="50800" dist="50800" dir="5400000" algn="ctr" rotWithShape="0">
                    <a:schemeClr val="tx1"/>
                  </a:outerShdw>
                </a:effectLst>
                <a:latin typeface="Papyrus" panose="03070502060502030205" pitchFamily="66" charset="0"/>
              </a:rPr>
              <a:t>Acts </a:t>
            </a:r>
            <a:r>
              <a:rPr lang="en-US" sz="2800" dirty="0" smtClean="0">
                <a:solidFill>
                  <a:schemeClr val="bg1"/>
                </a:solidFill>
                <a:effectLst>
                  <a:outerShdw blurRad="50800" dist="50800" dir="5400000" algn="ctr" rotWithShape="0">
                    <a:schemeClr val="tx1"/>
                  </a:outerShdw>
                </a:effectLst>
                <a:latin typeface="Papyrus" panose="03070502060502030205" pitchFamily="66" charset="0"/>
              </a:rPr>
              <a:t>9:15-16</a:t>
            </a:r>
            <a:br>
              <a:rPr lang="en-US" sz="2800" dirty="0" smtClean="0">
                <a:solidFill>
                  <a:schemeClr val="bg1"/>
                </a:solidFill>
                <a:effectLst>
                  <a:outerShdw blurRad="50800" dist="50800" dir="5400000" algn="ctr" rotWithShape="0">
                    <a:schemeClr val="tx1"/>
                  </a:outerShdw>
                </a:effectLst>
                <a:latin typeface="Papyrus" panose="03070502060502030205" pitchFamily="66" charset="0"/>
              </a:rPr>
            </a:br>
            <a:r>
              <a:rPr lang="en-US" sz="1400" dirty="0" smtClean="0">
                <a:solidFill>
                  <a:schemeClr val="bg1"/>
                </a:solidFill>
                <a:latin typeface="Papyrus" panose="03070502060502030205" pitchFamily="66" charset="0"/>
              </a:rPr>
              <a:t>new </a:t>
            </a:r>
            <a:r>
              <a:rPr lang="en-US" sz="1400" dirty="0" smtClean="0">
                <a:solidFill>
                  <a:schemeClr val="bg1"/>
                </a:solidFill>
                <a:latin typeface="Papyrus" panose="03070502060502030205" pitchFamily="66" charset="0"/>
              </a:rPr>
              <a:t>living translation</a:t>
            </a:r>
            <a:endParaRPr lang="en-US" sz="1400" dirty="0">
              <a:solidFill>
                <a:schemeClr val="bg1"/>
              </a:solidFill>
              <a:latin typeface="Papyrus" panose="03070502060502030205" pitchFamily="66" charset="0"/>
            </a:endParaRPr>
          </a:p>
        </p:txBody>
      </p:sp>
    </p:spTree>
    <p:extLst>
      <p:ext uri="{BB962C8B-B14F-4D97-AF65-F5344CB8AC3E}">
        <p14:creationId xmlns:p14="http://schemas.microsoft.com/office/powerpoint/2010/main" val="20032330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9875" y="590550"/>
            <a:ext cx="8610600" cy="3416320"/>
          </a:xfrm>
          <a:prstGeom prst="rect">
            <a:avLst/>
          </a:prstGeom>
          <a:noFill/>
        </p:spPr>
        <p:txBody>
          <a:bodyPr wrap="square" rtlCol="0">
            <a:spAutoFit/>
          </a:bodyPr>
          <a:lstStyle/>
          <a:p>
            <a:pPr algn="ct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Five </a:t>
            </a: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times I received at the hands of the Jews the forty lashes less one Three times I was beaten with rods. Once I was stoned. Three times I was shipwrecked; a night and a day I was adrift at sea;  on frequent journeys, in danger from rivers, danger from robbers, danger from my own people, danger from Gentiles, danger in the city danger in the wilderness, danger at sea, danger from false brothers; </a:t>
            </a: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in </a:t>
            </a: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toil and hardship, through many a sleepless night, in hunger and thirst, often without food, in cold and exposure.</a:t>
            </a:r>
            <a:endPar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endParaRPr>
          </a:p>
        </p:txBody>
      </p:sp>
      <p:sp>
        <p:nvSpPr>
          <p:cNvPr id="4" name="TextBox 3"/>
          <p:cNvSpPr txBox="1"/>
          <p:nvPr/>
        </p:nvSpPr>
        <p:spPr>
          <a:xfrm>
            <a:off x="2667000" y="4171950"/>
            <a:ext cx="4038600" cy="738664"/>
          </a:xfrm>
          <a:prstGeom prst="rect">
            <a:avLst/>
          </a:prstGeom>
          <a:noFill/>
        </p:spPr>
        <p:txBody>
          <a:bodyPr wrap="square" rtlCol="0">
            <a:spAutoFit/>
          </a:bodyPr>
          <a:lstStyle/>
          <a:p>
            <a:pPr algn="ctr"/>
            <a:r>
              <a:rPr lang="en-US" sz="2800" dirty="0" smtClean="0">
                <a:solidFill>
                  <a:schemeClr val="bg1"/>
                </a:solidFill>
                <a:effectLst>
                  <a:outerShdw blurRad="50800" dist="50800" dir="5400000" algn="ctr" rotWithShape="0">
                    <a:schemeClr val="tx1"/>
                  </a:outerShdw>
                </a:effectLst>
                <a:latin typeface="Papyrus" panose="03070502060502030205" pitchFamily="66" charset="0"/>
              </a:rPr>
              <a:t>2 Corinthians 11:24-27</a:t>
            </a:r>
            <a:br>
              <a:rPr lang="en-US" sz="2800" dirty="0" smtClean="0">
                <a:solidFill>
                  <a:schemeClr val="bg1"/>
                </a:solidFill>
                <a:effectLst>
                  <a:outerShdw blurRad="50800" dist="50800" dir="5400000" algn="ctr" rotWithShape="0">
                    <a:schemeClr val="tx1"/>
                  </a:outerShdw>
                </a:effectLst>
                <a:latin typeface="Papyrus" panose="03070502060502030205" pitchFamily="66" charset="0"/>
              </a:rPr>
            </a:br>
            <a:r>
              <a:rPr lang="en-US" sz="1400" dirty="0" smtClean="0">
                <a:solidFill>
                  <a:schemeClr val="bg1"/>
                </a:solidFill>
                <a:latin typeface="Papyrus" panose="03070502060502030205" pitchFamily="66" charset="0"/>
              </a:rPr>
              <a:t>new </a:t>
            </a:r>
            <a:r>
              <a:rPr lang="en-US" sz="1400" dirty="0" smtClean="0">
                <a:solidFill>
                  <a:schemeClr val="bg1"/>
                </a:solidFill>
                <a:latin typeface="Papyrus" panose="03070502060502030205" pitchFamily="66" charset="0"/>
              </a:rPr>
              <a:t>living translation</a:t>
            </a:r>
            <a:endParaRPr lang="en-US" sz="1400" dirty="0">
              <a:solidFill>
                <a:schemeClr val="bg1"/>
              </a:solidFill>
              <a:latin typeface="Papyrus" panose="03070502060502030205" pitchFamily="66" charset="0"/>
            </a:endParaRPr>
          </a:p>
        </p:txBody>
      </p:sp>
    </p:spTree>
    <p:extLst>
      <p:ext uri="{BB962C8B-B14F-4D97-AF65-F5344CB8AC3E}">
        <p14:creationId xmlns:p14="http://schemas.microsoft.com/office/powerpoint/2010/main" val="11161535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8935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sharpenSoften amount="11000"/>
                    </a14:imgEffect>
                    <a14:imgEffect>
                      <a14:colorTemperature colorTemp="11200"/>
                    </a14:imgEffect>
                    <a14:imgEffect>
                      <a14:brightnessContrast brigh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057400" y="1571624"/>
            <a:ext cx="4724400" cy="1228725"/>
          </a:xfrm>
          <a:prstGeom prst="rect">
            <a:avLst/>
          </a:prstGeom>
          <a:solidFill>
            <a:schemeClr val="tx1"/>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743200" y="2190750"/>
            <a:ext cx="4038600" cy="1371600"/>
          </a:xfrm>
          <a:prstGeom prst="rect">
            <a:avLst/>
          </a:prstGeom>
          <a:solidFill>
            <a:schemeClr val="tx1"/>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04800" y="1504950"/>
            <a:ext cx="8077200" cy="1569660"/>
          </a:xfrm>
          <a:prstGeom prst="rect">
            <a:avLst/>
          </a:prstGeom>
          <a:noFill/>
        </p:spPr>
        <p:txBody>
          <a:bodyPr wrap="square" rtlCol="0">
            <a:spAutoFit/>
          </a:bodyPr>
          <a:lstStyle/>
          <a:p>
            <a:pPr lvl="0" algn="ctr"/>
            <a:r>
              <a:rPr lang="en-US" sz="8000" b="1" dirty="0" smtClean="0">
                <a:ln w="12700">
                  <a:solidFill>
                    <a:prstClr val="black"/>
                  </a:solidFill>
                  <a:prstDash val="solid"/>
                </a:ln>
                <a:solidFill>
                  <a:srgbClr val="FFFFCC"/>
                </a:solidFill>
                <a:effectLst>
                  <a:outerShdw blurRad="63500" dist="101600" dir="1740000" sx="101000" sy="101000" algn="tl" rotWithShape="0">
                    <a:prstClr val="black"/>
                  </a:outerShdw>
                </a:effectLst>
                <a:latin typeface="Franklin Gothic Demi" panose="020B0703020102020204" pitchFamily="34" charset="0"/>
              </a:rPr>
              <a:t>CHOSEN TO</a:t>
            </a:r>
            <a:endParaRPr lang="en-US" sz="7200" b="1" i="1" dirty="0">
              <a:ln w="12700">
                <a:solidFill>
                  <a:prstClr val="black"/>
                </a:solidFill>
                <a:prstDash val="solid"/>
              </a:ln>
              <a:solidFill>
                <a:srgbClr val="FFFFCC"/>
              </a:solidFill>
              <a:effectLst>
                <a:outerShdw blurRad="63500" dist="101600" dir="1740000" sx="101000" sy="101000" algn="tl" rotWithShape="0">
                  <a:prstClr val="black"/>
                </a:outerShdw>
              </a:effectLst>
              <a:latin typeface="Franklin Gothic Demi" panose="020B0703020102020204" pitchFamily="34" charset="0"/>
            </a:endParaRPr>
          </a:p>
          <a:p>
            <a:endParaRPr lang="en-US" sz="1600" dirty="0">
              <a:solidFill>
                <a:srgbClr val="FFFFCC"/>
              </a:solidFill>
            </a:endParaRPr>
          </a:p>
        </p:txBody>
      </p:sp>
      <p:sp>
        <p:nvSpPr>
          <p:cNvPr id="6" name="Rectangle 5"/>
          <p:cNvSpPr/>
          <p:nvPr/>
        </p:nvSpPr>
        <p:spPr>
          <a:xfrm>
            <a:off x="1295400" y="2192000"/>
            <a:ext cx="6019800" cy="1862048"/>
          </a:xfrm>
          <a:prstGeom prst="rect">
            <a:avLst/>
          </a:prstGeom>
          <a:noFill/>
          <a:ln>
            <a:noFill/>
          </a:ln>
        </p:spPr>
        <p:txBody>
          <a:bodyPr wrap="square" lIns="91440" tIns="45720" rIns="91440" bIns="45720">
            <a:spAutoFit/>
          </a:bodyPr>
          <a:lstStyle/>
          <a:p>
            <a:pPr algn="ctr"/>
            <a:r>
              <a:rPr lang="en-US" sz="11500" b="1" dirty="0" smtClean="0">
                <a:ln w="12700">
                  <a:solidFill>
                    <a:schemeClr val="tx1"/>
                  </a:solidFill>
                  <a:prstDash val="solid"/>
                </a:ln>
                <a:solidFill>
                  <a:srgbClr val="FFFFCC"/>
                </a:solidFill>
                <a:effectLst>
                  <a:outerShdw blurRad="63500" dist="101600" dir="1740000" sx="101000" sy="101000" algn="tl" rotWithShape="0">
                    <a:prstClr val="black"/>
                  </a:outerShdw>
                </a:effectLst>
                <a:latin typeface="Franklin Gothic Demi" panose="020B0703020102020204" pitchFamily="34" charset="0"/>
              </a:rPr>
              <a:t>SUFFER</a:t>
            </a:r>
            <a:endParaRPr lang="en-US" sz="9600" b="1" i="1" dirty="0">
              <a:ln w="12700">
                <a:solidFill>
                  <a:schemeClr val="tx1"/>
                </a:solidFill>
                <a:prstDash val="solid"/>
              </a:ln>
              <a:solidFill>
                <a:srgbClr val="FFFFCC"/>
              </a:solidFill>
              <a:effectLst>
                <a:outerShdw blurRad="63500" dist="101600" dir="1740000" sx="101000" sy="101000" algn="tl" rotWithShape="0">
                  <a:prstClr val="black"/>
                </a:outerShdw>
              </a:effectLst>
              <a:latin typeface="Franklin Gothic Demi" panose="020B0703020102020204" pitchFamily="34" charset="0"/>
            </a:endParaRPr>
          </a:p>
        </p:txBody>
      </p:sp>
    </p:spTree>
    <p:extLst>
      <p:ext uri="{BB962C8B-B14F-4D97-AF65-F5344CB8AC3E}">
        <p14:creationId xmlns:p14="http://schemas.microsoft.com/office/powerpoint/2010/main" val="12373050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27378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1809750"/>
            <a:ext cx="8610600" cy="461665"/>
          </a:xfrm>
          <a:prstGeom prst="rect">
            <a:avLst/>
          </a:prstGeom>
          <a:noFill/>
        </p:spPr>
        <p:txBody>
          <a:bodyPr wrap="square" rtlCol="0">
            <a:spAutoFit/>
          </a:bodyPr>
          <a:lstStyle/>
          <a:p>
            <a:pPr marL="342900" indent="-342900">
              <a:buFont typeface="Wingdings" panose="05000000000000000000" pitchFamily="2" charset="2"/>
              <a:buChar char="ü"/>
            </a:pP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Suffering </a:t>
            </a: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one of God’s primary training </a:t>
            </a: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tools.</a:t>
            </a:r>
          </a:p>
        </p:txBody>
      </p:sp>
    </p:spTree>
    <p:extLst>
      <p:ext uri="{BB962C8B-B14F-4D97-AF65-F5344CB8AC3E}">
        <p14:creationId xmlns:p14="http://schemas.microsoft.com/office/powerpoint/2010/main" val="18069554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1809750"/>
            <a:ext cx="8610600" cy="1200329"/>
          </a:xfrm>
          <a:prstGeom prst="rect">
            <a:avLst/>
          </a:prstGeom>
          <a:noFill/>
        </p:spPr>
        <p:txBody>
          <a:bodyPr wrap="square" rtlCol="0">
            <a:spAutoFit/>
          </a:bodyPr>
          <a:lstStyle/>
          <a:p>
            <a:pPr marL="342900" indent="-342900">
              <a:buFont typeface="Wingdings" panose="05000000000000000000" pitchFamily="2" charset="2"/>
              <a:buChar char="ü"/>
            </a:pP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Suffering </a:t>
            </a: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one of God’s primary training </a:t>
            </a: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tools.</a:t>
            </a:r>
          </a:p>
          <a:p>
            <a:pPr marL="342900" indent="-342900">
              <a:buFont typeface="Wingdings" panose="05000000000000000000" pitchFamily="2" charset="2"/>
              <a:buChar char="ü"/>
            </a:pP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 Suffering is also where God purifies your heart, and strips you of your idols</a:t>
            </a: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a:t>
            </a:r>
          </a:p>
        </p:txBody>
      </p:sp>
    </p:spTree>
    <p:extLst>
      <p:ext uri="{BB962C8B-B14F-4D97-AF65-F5344CB8AC3E}">
        <p14:creationId xmlns:p14="http://schemas.microsoft.com/office/powerpoint/2010/main" val="23468498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1809750"/>
            <a:ext cx="8610600" cy="1938992"/>
          </a:xfrm>
          <a:prstGeom prst="rect">
            <a:avLst/>
          </a:prstGeom>
          <a:noFill/>
        </p:spPr>
        <p:txBody>
          <a:bodyPr wrap="square" rtlCol="0">
            <a:spAutoFit/>
          </a:bodyPr>
          <a:lstStyle/>
          <a:p>
            <a:pPr marL="342900" indent="-342900">
              <a:buFont typeface="Wingdings" panose="05000000000000000000" pitchFamily="2" charset="2"/>
              <a:buChar char="ü"/>
            </a:pP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Suffering </a:t>
            </a: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one of God’s primary training </a:t>
            </a: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tools.</a:t>
            </a:r>
          </a:p>
          <a:p>
            <a:pPr marL="342900" indent="-342900">
              <a:buFont typeface="Wingdings" panose="05000000000000000000" pitchFamily="2" charset="2"/>
              <a:buChar char="ü"/>
            </a:pP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 Suffering is also where God purifies your heart, and strips you of your idols. </a:t>
            </a:r>
            <a:endPar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endParaRPr>
          </a:p>
          <a:p>
            <a:pPr marL="342900" indent="-342900">
              <a:buFont typeface="Wingdings" panose="05000000000000000000" pitchFamily="2" charset="2"/>
              <a:buChar char="ü"/>
            </a:pP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Some things God does simply to prepare your heart more for </a:t>
            </a: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of himself.</a:t>
            </a:r>
          </a:p>
        </p:txBody>
      </p:sp>
    </p:spTree>
    <p:extLst>
      <p:ext uri="{BB962C8B-B14F-4D97-AF65-F5344CB8AC3E}">
        <p14:creationId xmlns:p14="http://schemas.microsoft.com/office/powerpoint/2010/main" val="23468498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285750"/>
            <a:ext cx="8610600" cy="3785652"/>
          </a:xfrm>
          <a:prstGeom prst="rect">
            <a:avLst/>
          </a:prstGeom>
          <a:noFill/>
        </p:spPr>
        <p:txBody>
          <a:bodyPr wrap="square" rtlCol="0">
            <a:spAutoFit/>
          </a:bodyPr>
          <a:lstStyle/>
          <a:p>
            <a:pPr algn="ct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We are pressed on every side by troubles, but we are not crushed. We are perplexed, but not driven to despair. </a:t>
            </a: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We </a:t>
            </a: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are hunted down, but never abandoned by God. We get knocked down, but we are not destroyed. </a:t>
            </a: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Through </a:t>
            </a: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suffering, our bodies continue to share in the death of Jesus so that the life of Jesus may also be seen in our bodies</a:t>
            </a: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a:t>
            </a:r>
            <a:endPar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endParaRPr>
          </a:p>
          <a:p>
            <a:pPr algn="ct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 </a:t>
            </a: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Yes, we live under constant danger of death because we serve Jesus, so that the life of Jesus will be evident in our dying bodies. </a:t>
            </a: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So </a:t>
            </a: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we live in the face of death, but this has resulted in eternal life for you.</a:t>
            </a:r>
            <a:endPar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endParaRPr>
          </a:p>
        </p:txBody>
      </p:sp>
      <p:sp>
        <p:nvSpPr>
          <p:cNvPr id="4" name="TextBox 3"/>
          <p:cNvSpPr txBox="1"/>
          <p:nvPr/>
        </p:nvSpPr>
        <p:spPr>
          <a:xfrm>
            <a:off x="2819400" y="4324350"/>
            <a:ext cx="3886200" cy="738664"/>
          </a:xfrm>
          <a:prstGeom prst="rect">
            <a:avLst/>
          </a:prstGeom>
          <a:noFill/>
        </p:spPr>
        <p:txBody>
          <a:bodyPr wrap="square" rtlCol="0">
            <a:spAutoFit/>
          </a:bodyPr>
          <a:lstStyle/>
          <a:p>
            <a:pPr algn="ctr"/>
            <a:r>
              <a:rPr lang="en-US" sz="2800" dirty="0" smtClean="0">
                <a:solidFill>
                  <a:schemeClr val="bg1"/>
                </a:solidFill>
                <a:effectLst>
                  <a:outerShdw blurRad="38100" dist="38100" dir="2700000" algn="tl">
                    <a:srgbClr val="000000">
                      <a:alpha val="43137"/>
                    </a:srgbClr>
                  </a:outerShdw>
                </a:effectLst>
                <a:latin typeface="Papyrus" panose="03070502060502030205" pitchFamily="66" charset="0"/>
              </a:rPr>
              <a:t>2 Corinthians 4: 8-12</a:t>
            </a:r>
            <a:br>
              <a:rPr lang="en-US" sz="2800" dirty="0" smtClean="0">
                <a:solidFill>
                  <a:schemeClr val="bg1"/>
                </a:solidFill>
                <a:effectLst>
                  <a:outerShdw blurRad="38100" dist="38100" dir="2700000" algn="tl">
                    <a:srgbClr val="000000">
                      <a:alpha val="43137"/>
                    </a:srgbClr>
                  </a:outerShdw>
                </a:effectLst>
                <a:latin typeface="Papyrus" panose="03070502060502030205" pitchFamily="66" charset="0"/>
              </a:rPr>
            </a:br>
            <a:r>
              <a:rPr lang="en-US" sz="1400" dirty="0" smtClean="0">
                <a:solidFill>
                  <a:schemeClr val="bg1"/>
                </a:solidFill>
                <a:latin typeface="Papyrus" panose="03070502060502030205" pitchFamily="66" charset="0"/>
              </a:rPr>
              <a:t>new </a:t>
            </a:r>
            <a:r>
              <a:rPr lang="en-US" sz="1400" dirty="0" smtClean="0">
                <a:solidFill>
                  <a:schemeClr val="bg1"/>
                </a:solidFill>
                <a:latin typeface="Papyrus" panose="03070502060502030205" pitchFamily="66" charset="0"/>
              </a:rPr>
              <a:t>living translation</a:t>
            </a:r>
            <a:endParaRPr lang="en-US" sz="1400" dirty="0">
              <a:solidFill>
                <a:schemeClr val="bg1"/>
              </a:solidFill>
              <a:latin typeface="Papyrus" panose="03070502060502030205" pitchFamily="66" charset="0"/>
            </a:endParaRPr>
          </a:p>
        </p:txBody>
      </p:sp>
    </p:spTree>
    <p:extLst>
      <p:ext uri="{BB962C8B-B14F-4D97-AF65-F5344CB8AC3E}">
        <p14:creationId xmlns:p14="http://schemas.microsoft.com/office/powerpoint/2010/main" val="34315925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1047750"/>
            <a:ext cx="8610600" cy="2677656"/>
          </a:xfrm>
          <a:prstGeom prst="rect">
            <a:avLst/>
          </a:prstGeom>
          <a:noFill/>
        </p:spPr>
        <p:txBody>
          <a:bodyPr wrap="square" rtlCol="0">
            <a:spAutoFit/>
          </a:bodyPr>
          <a:lstStyle/>
          <a:p>
            <a:pPr algn="ct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But we continue to preach because we have the same kind of faith the psalmist had when he said, “I believed in God, so I spoke</a:t>
            </a: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 We </a:t>
            </a: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know that God, who raised the Lord </a:t>
            </a: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Jesus, </a:t>
            </a: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will also raise us with Jesus and present us to himself together with you. </a:t>
            </a: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All </a:t>
            </a: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of this is for your benefit. And as God’s grace reaches more and more people, there will be great thanksgiving, and God will receive more and more glory.</a:t>
            </a:r>
            <a:endPar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endParaRPr>
          </a:p>
        </p:txBody>
      </p:sp>
      <p:sp>
        <p:nvSpPr>
          <p:cNvPr id="4" name="TextBox 3"/>
          <p:cNvSpPr txBox="1"/>
          <p:nvPr/>
        </p:nvSpPr>
        <p:spPr>
          <a:xfrm>
            <a:off x="2819400" y="4324350"/>
            <a:ext cx="3886200" cy="738664"/>
          </a:xfrm>
          <a:prstGeom prst="rect">
            <a:avLst/>
          </a:prstGeom>
          <a:noFill/>
        </p:spPr>
        <p:txBody>
          <a:bodyPr wrap="square" rtlCol="0">
            <a:spAutoFit/>
          </a:bodyPr>
          <a:lstStyle/>
          <a:p>
            <a:pPr algn="ctr"/>
            <a:r>
              <a:rPr lang="en-US" sz="2800" dirty="0" smtClean="0">
                <a:solidFill>
                  <a:schemeClr val="bg1"/>
                </a:solidFill>
                <a:effectLst>
                  <a:outerShdw blurRad="38100" dist="38100" dir="2700000" algn="tl">
                    <a:srgbClr val="000000">
                      <a:alpha val="43137"/>
                    </a:srgbClr>
                  </a:outerShdw>
                </a:effectLst>
                <a:latin typeface="Papyrus" panose="03070502060502030205" pitchFamily="66" charset="0"/>
              </a:rPr>
              <a:t>2 Corinthians 4: 13-15</a:t>
            </a:r>
            <a:br>
              <a:rPr lang="en-US" sz="2800" dirty="0" smtClean="0">
                <a:solidFill>
                  <a:schemeClr val="bg1"/>
                </a:solidFill>
                <a:effectLst>
                  <a:outerShdw blurRad="38100" dist="38100" dir="2700000" algn="tl">
                    <a:srgbClr val="000000">
                      <a:alpha val="43137"/>
                    </a:srgbClr>
                  </a:outerShdw>
                </a:effectLst>
                <a:latin typeface="Papyrus" panose="03070502060502030205" pitchFamily="66" charset="0"/>
              </a:rPr>
            </a:br>
            <a:r>
              <a:rPr lang="en-US" sz="1400" dirty="0" smtClean="0">
                <a:solidFill>
                  <a:schemeClr val="bg1"/>
                </a:solidFill>
                <a:latin typeface="Papyrus" panose="03070502060502030205" pitchFamily="66" charset="0"/>
              </a:rPr>
              <a:t>new </a:t>
            </a:r>
            <a:r>
              <a:rPr lang="en-US" sz="1400" dirty="0" smtClean="0">
                <a:solidFill>
                  <a:schemeClr val="bg1"/>
                </a:solidFill>
                <a:latin typeface="Papyrus" panose="03070502060502030205" pitchFamily="66" charset="0"/>
              </a:rPr>
              <a:t>living translation</a:t>
            </a:r>
            <a:endParaRPr lang="en-US" sz="1400" dirty="0">
              <a:solidFill>
                <a:schemeClr val="bg1"/>
              </a:solidFill>
              <a:latin typeface="Papyrus" panose="03070502060502030205" pitchFamily="66" charset="0"/>
            </a:endParaRPr>
          </a:p>
        </p:txBody>
      </p:sp>
    </p:spTree>
    <p:extLst>
      <p:ext uri="{BB962C8B-B14F-4D97-AF65-F5344CB8AC3E}">
        <p14:creationId xmlns:p14="http://schemas.microsoft.com/office/powerpoint/2010/main" val="17185234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1047750"/>
            <a:ext cx="8610600" cy="3046988"/>
          </a:xfrm>
          <a:prstGeom prst="rect">
            <a:avLst/>
          </a:prstGeom>
          <a:noFill/>
        </p:spPr>
        <p:txBody>
          <a:bodyPr wrap="square" rtlCol="0">
            <a:spAutoFit/>
          </a:bodyPr>
          <a:lstStyle/>
          <a:p>
            <a:pPr algn="ct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 That is why we never give up. Though our bodies are dying, our spirits are[e] being renewed every day. </a:t>
            </a: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For </a:t>
            </a: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our present troubles are small and won’t last very long. Yet they produce for us a glory that vastly outweighs them and will last forever! </a:t>
            </a: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 </a:t>
            </a: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So we don’t look at the troubles we can see now; rather, we fix our gaze on things that cannot be seen. For the things we see now will soon be gone, but the things we cannot see will last forever.</a:t>
            </a:r>
            <a:endPar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endParaRPr>
          </a:p>
        </p:txBody>
      </p:sp>
      <p:sp>
        <p:nvSpPr>
          <p:cNvPr id="4" name="TextBox 3"/>
          <p:cNvSpPr txBox="1"/>
          <p:nvPr/>
        </p:nvSpPr>
        <p:spPr>
          <a:xfrm>
            <a:off x="2819400" y="4324350"/>
            <a:ext cx="3886200" cy="738664"/>
          </a:xfrm>
          <a:prstGeom prst="rect">
            <a:avLst/>
          </a:prstGeom>
          <a:noFill/>
        </p:spPr>
        <p:txBody>
          <a:bodyPr wrap="square" rtlCol="0">
            <a:spAutoFit/>
          </a:bodyPr>
          <a:lstStyle/>
          <a:p>
            <a:pPr algn="ctr"/>
            <a:r>
              <a:rPr lang="en-US" sz="2800" dirty="0" smtClean="0">
                <a:solidFill>
                  <a:schemeClr val="bg1"/>
                </a:solidFill>
                <a:effectLst>
                  <a:outerShdw blurRad="38100" dist="38100" dir="2700000" algn="tl">
                    <a:srgbClr val="000000">
                      <a:alpha val="43137"/>
                    </a:srgbClr>
                  </a:outerShdw>
                </a:effectLst>
                <a:latin typeface="Papyrus" panose="03070502060502030205" pitchFamily="66" charset="0"/>
              </a:rPr>
              <a:t>2 Corinthians 4: 16-18</a:t>
            </a:r>
            <a:br>
              <a:rPr lang="en-US" sz="2800" dirty="0" smtClean="0">
                <a:solidFill>
                  <a:schemeClr val="bg1"/>
                </a:solidFill>
                <a:effectLst>
                  <a:outerShdw blurRad="38100" dist="38100" dir="2700000" algn="tl">
                    <a:srgbClr val="000000">
                      <a:alpha val="43137"/>
                    </a:srgbClr>
                  </a:outerShdw>
                </a:effectLst>
                <a:latin typeface="Papyrus" panose="03070502060502030205" pitchFamily="66" charset="0"/>
              </a:rPr>
            </a:br>
            <a:r>
              <a:rPr lang="en-US" sz="1400" dirty="0" smtClean="0">
                <a:solidFill>
                  <a:schemeClr val="bg1"/>
                </a:solidFill>
                <a:latin typeface="Papyrus" panose="03070502060502030205" pitchFamily="66" charset="0"/>
              </a:rPr>
              <a:t>new </a:t>
            </a:r>
            <a:r>
              <a:rPr lang="en-US" sz="1400" dirty="0" smtClean="0">
                <a:solidFill>
                  <a:schemeClr val="bg1"/>
                </a:solidFill>
                <a:latin typeface="Papyrus" panose="03070502060502030205" pitchFamily="66" charset="0"/>
              </a:rPr>
              <a:t>living translation</a:t>
            </a:r>
            <a:endParaRPr lang="en-US" sz="1400" dirty="0">
              <a:solidFill>
                <a:schemeClr val="bg1"/>
              </a:solidFill>
              <a:latin typeface="Papyrus" panose="03070502060502030205" pitchFamily="66" charset="0"/>
            </a:endParaRPr>
          </a:p>
        </p:txBody>
      </p:sp>
    </p:spTree>
    <p:extLst>
      <p:ext uri="{BB962C8B-B14F-4D97-AF65-F5344CB8AC3E}">
        <p14:creationId xmlns:p14="http://schemas.microsoft.com/office/powerpoint/2010/main" val="12510464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86602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0135" y="2571750"/>
            <a:ext cx="8610600" cy="1200329"/>
          </a:xfrm>
          <a:prstGeom prst="rect">
            <a:avLst/>
          </a:prstGeom>
          <a:noFill/>
        </p:spPr>
        <p:txBody>
          <a:bodyPr wrap="square" rtlCol="0">
            <a:spAutoFit/>
          </a:bodyPr>
          <a:lstStyle/>
          <a:p>
            <a:pPr algn="ct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“It is doubtful whether God can bless a man greatly </a:t>
            </a:r>
            <a:endPar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endParaRPr>
          </a:p>
          <a:p>
            <a:pPr algn="ct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until </a:t>
            </a: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he has hurt him deeply</a:t>
            </a: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 </a:t>
            </a:r>
            <a:b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br>
            <a:r>
              <a:rPr lang="en-US" sz="2400" dirty="0" smtClean="0">
                <a:solidFill>
                  <a:schemeClr val="bg1"/>
                </a:solidFill>
                <a:effectLst>
                  <a:outerShdw blurRad="50800" dist="50800" dir="5400000" algn="ctr" rotWithShape="0">
                    <a:schemeClr val="bg2">
                      <a:lumMod val="10000"/>
                    </a:schemeClr>
                  </a:outerShdw>
                </a:effectLst>
                <a:latin typeface="Papyrus" panose="03070502060502030205" pitchFamily="66" charset="0"/>
              </a:rPr>
              <a:t>-</a:t>
            </a:r>
            <a:r>
              <a:rPr lang="en-US" sz="2000" dirty="0" smtClean="0">
                <a:solidFill>
                  <a:schemeClr val="bg1"/>
                </a:solidFill>
                <a:effectLst>
                  <a:outerShdw blurRad="50800" dist="50800" dir="5400000" algn="ctr" rotWithShape="0">
                    <a:schemeClr val="bg2">
                      <a:lumMod val="10000"/>
                    </a:schemeClr>
                  </a:outerShdw>
                </a:effectLst>
                <a:latin typeface="Papyrus" panose="03070502060502030205" pitchFamily="66" charset="0"/>
              </a:rPr>
              <a:t>A</a:t>
            </a:r>
            <a:r>
              <a:rPr lang="en-US" sz="2000" dirty="0">
                <a:solidFill>
                  <a:schemeClr val="bg1"/>
                </a:solidFill>
                <a:effectLst>
                  <a:outerShdw blurRad="50800" dist="50800" dir="5400000" algn="ctr" rotWithShape="0">
                    <a:schemeClr val="bg2">
                      <a:lumMod val="10000"/>
                    </a:schemeClr>
                  </a:outerShdw>
                </a:effectLst>
                <a:latin typeface="Papyrus" panose="03070502060502030205" pitchFamily="66" charset="0"/>
              </a:rPr>
              <a:t>. W. Tozer</a:t>
            </a:r>
            <a:endParaRPr lang="en-US" sz="2400" dirty="0">
              <a:solidFill>
                <a:schemeClr val="bg1"/>
              </a:solidFill>
              <a:effectLst>
                <a:outerShdw blurRad="50800" dist="50800" dir="5400000" algn="ctr" rotWithShape="0">
                  <a:schemeClr val="bg2">
                    <a:lumMod val="10000"/>
                  </a:schemeClr>
                </a:outerShdw>
              </a:effectLst>
              <a:latin typeface="Papyrus" panose="03070502060502030205" pitchFamily="66" charset="0"/>
            </a:endParaRPr>
          </a:p>
        </p:txBody>
      </p:sp>
    </p:spTree>
    <p:extLst>
      <p:ext uri="{BB962C8B-B14F-4D97-AF65-F5344CB8AC3E}">
        <p14:creationId xmlns:p14="http://schemas.microsoft.com/office/powerpoint/2010/main" val="27806752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068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293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0" y="1733550"/>
            <a:ext cx="4191000" cy="646331"/>
          </a:xfrm>
          <a:prstGeom prst="rect">
            <a:avLst/>
          </a:prstGeom>
          <a:noFill/>
        </p:spPr>
        <p:txBody>
          <a:bodyPr wrap="square" rtlCol="0">
            <a:spAutoFit/>
          </a:bodyPr>
          <a:lstStyle/>
          <a:p>
            <a:r>
              <a:rPr lang="en-US" dirty="0">
                <a:solidFill>
                  <a:srgbClr val="FFFFCC"/>
                </a:solidFill>
              </a:rPr>
              <a:t>https://www.youtube.com/watch?v=R9wfToGXbcs</a:t>
            </a:r>
          </a:p>
        </p:txBody>
      </p:sp>
    </p:spTree>
    <p:extLst>
      <p:ext uri="{BB962C8B-B14F-4D97-AF65-F5344CB8AC3E}">
        <p14:creationId xmlns:p14="http://schemas.microsoft.com/office/powerpoint/2010/main" val="2751200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4876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09600" y="1047750"/>
            <a:ext cx="346690" cy="1862048"/>
          </a:xfrm>
          <a:prstGeom prst="rect">
            <a:avLst/>
          </a:prstGeom>
          <a:noFill/>
        </p:spPr>
        <p:txBody>
          <a:bodyPr wrap="square" rtlCol="0">
            <a:spAutoFit/>
          </a:bodyPr>
          <a:lstStyle/>
          <a:p>
            <a:r>
              <a:rPr lang="en-US" sz="11500" dirty="0" smtClean="0">
                <a:ln>
                  <a:solidFill>
                    <a:srgbClr val="996633"/>
                  </a:solidFill>
                </a:ln>
                <a:effectLst>
                  <a:glow rad="584200">
                    <a:schemeClr val="bg2">
                      <a:lumMod val="50000"/>
                      <a:alpha val="8000"/>
                    </a:schemeClr>
                  </a:glow>
                  <a:outerShdw blurRad="266700" dist="50800" dir="5400000" algn="ctr" rotWithShape="0">
                    <a:schemeClr val="bg2">
                      <a:lumMod val="50000"/>
                    </a:schemeClr>
                  </a:outerShdw>
                </a:effectLst>
                <a:latin typeface="Franklin Gothic Demi" panose="020B0703020102020204" pitchFamily="34" charset="0"/>
              </a:rPr>
              <a:t>1</a:t>
            </a:r>
            <a:endParaRPr lang="en-US" sz="11500" dirty="0">
              <a:ln>
                <a:solidFill>
                  <a:srgbClr val="996633"/>
                </a:solidFill>
              </a:ln>
              <a:effectLst>
                <a:glow rad="584200">
                  <a:schemeClr val="bg2">
                    <a:lumMod val="50000"/>
                    <a:alpha val="8000"/>
                  </a:schemeClr>
                </a:glow>
                <a:outerShdw blurRad="266700" dist="50800" dir="5400000" algn="ctr" rotWithShape="0">
                  <a:schemeClr val="bg2">
                    <a:lumMod val="50000"/>
                  </a:schemeClr>
                </a:outerShdw>
              </a:effectLst>
              <a:latin typeface="Franklin Gothic Demi" panose="020B0703020102020204" pitchFamily="34" charset="0"/>
            </a:endParaRPr>
          </a:p>
        </p:txBody>
      </p:sp>
      <p:sp>
        <p:nvSpPr>
          <p:cNvPr id="5" name="Rectangle 4"/>
          <p:cNvSpPr/>
          <p:nvPr/>
        </p:nvSpPr>
        <p:spPr>
          <a:xfrm>
            <a:off x="1135420" y="1898109"/>
            <a:ext cx="7703780" cy="923330"/>
          </a:xfrm>
          <a:prstGeom prst="rect">
            <a:avLst/>
          </a:prstGeom>
          <a:noFill/>
          <a:ln>
            <a:noFill/>
          </a:ln>
        </p:spPr>
        <p:txBody>
          <a:bodyPr wrap="square" lIns="91440" tIns="45720" rIns="91440" bIns="45720">
            <a:spAutoFit/>
          </a:bodyPr>
          <a:lstStyle/>
          <a:p>
            <a:pPr algn="ctr"/>
            <a:r>
              <a:rPr lang="en-US" sz="5400" b="1" dirty="0" smtClean="0">
                <a:ln w="12700">
                  <a:solidFill>
                    <a:schemeClr val="tx1"/>
                  </a:solidFill>
                  <a:prstDash val="solid"/>
                </a:ln>
                <a:solidFill>
                  <a:schemeClr val="bg1"/>
                </a:solidFill>
                <a:effectLst>
                  <a:outerShdw blurRad="63500" dist="101600" dir="2340000" algn="tl" rotWithShape="0">
                    <a:prstClr val="black">
                      <a:alpha val="94000"/>
                    </a:prstClr>
                  </a:outerShdw>
                </a:effectLst>
                <a:latin typeface="Franklin Gothic Demi" panose="020B0703020102020204" pitchFamily="34" charset="0"/>
              </a:rPr>
              <a:t>IN THE MIDST OF PAIN</a:t>
            </a:r>
            <a:endParaRPr lang="en-US" sz="6000" b="1" dirty="0">
              <a:ln w="12700">
                <a:solidFill>
                  <a:schemeClr val="tx1"/>
                </a:solidFill>
                <a:prstDash val="solid"/>
              </a:ln>
              <a:solidFill>
                <a:schemeClr val="bg1"/>
              </a:solidFill>
              <a:effectLst>
                <a:outerShdw blurRad="63500" dist="101600" dir="2340000" algn="tl" rotWithShape="0">
                  <a:prstClr val="black">
                    <a:alpha val="94000"/>
                  </a:prstClr>
                </a:outerShdw>
              </a:effectLst>
              <a:latin typeface="Franklin Gothic Demi" panose="020B0703020102020204" pitchFamily="34" charset="0"/>
            </a:endParaRPr>
          </a:p>
        </p:txBody>
      </p:sp>
      <p:sp>
        <p:nvSpPr>
          <p:cNvPr id="6" name="Rectangle 5"/>
          <p:cNvSpPr/>
          <p:nvPr/>
        </p:nvSpPr>
        <p:spPr>
          <a:xfrm>
            <a:off x="1752600" y="1200150"/>
            <a:ext cx="6477000" cy="1143000"/>
          </a:xfrm>
          <a:prstGeom prst="rect">
            <a:avLst/>
          </a:prstGeom>
          <a:solidFill>
            <a:schemeClr val="tx1"/>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447800" y="1047750"/>
            <a:ext cx="7086600" cy="1446550"/>
          </a:xfrm>
          <a:prstGeom prst="rect">
            <a:avLst/>
          </a:prstGeom>
          <a:noFill/>
        </p:spPr>
        <p:txBody>
          <a:bodyPr wrap="square" rtlCol="0">
            <a:spAutoFit/>
          </a:bodyPr>
          <a:lstStyle/>
          <a:p>
            <a:pPr lvl="0" algn="ctr"/>
            <a:r>
              <a:rPr lang="en-US" sz="7200" b="1" dirty="0" smtClean="0">
                <a:ln w="12700">
                  <a:solidFill>
                    <a:prstClr val="black"/>
                  </a:solidFill>
                  <a:prstDash val="solid"/>
                </a:ln>
                <a:solidFill>
                  <a:schemeClr val="bg1"/>
                </a:solidFill>
                <a:effectLst>
                  <a:outerShdw blurRad="63500" dist="101600" dir="2340000" algn="tl" rotWithShape="0">
                    <a:prstClr val="black">
                      <a:alpha val="94000"/>
                    </a:prstClr>
                  </a:outerShdw>
                </a:effectLst>
                <a:latin typeface="Franklin Gothic Demi" panose="020B0703020102020204" pitchFamily="34" charset="0"/>
              </a:rPr>
              <a:t>PREACH BOLDLY</a:t>
            </a:r>
            <a:endParaRPr lang="en-US" sz="5400" b="1" dirty="0">
              <a:ln w="12700">
                <a:solidFill>
                  <a:prstClr val="black"/>
                </a:solidFill>
                <a:prstDash val="solid"/>
              </a:ln>
              <a:solidFill>
                <a:schemeClr val="bg1"/>
              </a:solidFill>
              <a:effectLst>
                <a:outerShdw blurRad="63500" dist="101600" dir="2340000" algn="tl" rotWithShape="0">
                  <a:prstClr val="black">
                    <a:alpha val="94000"/>
                  </a:prstClr>
                </a:outerShdw>
              </a:effectLst>
              <a:latin typeface="Franklin Gothic Demi" panose="020B0703020102020204" pitchFamily="34" charset="0"/>
            </a:endParaRPr>
          </a:p>
          <a:p>
            <a:endParaRPr lang="en-US" sz="1400" dirty="0">
              <a:solidFill>
                <a:schemeClr val="bg1"/>
              </a:solidFill>
            </a:endParaRPr>
          </a:p>
        </p:txBody>
      </p:sp>
    </p:spTree>
    <p:extLst>
      <p:ext uri="{BB962C8B-B14F-4D97-AF65-F5344CB8AC3E}">
        <p14:creationId xmlns:p14="http://schemas.microsoft.com/office/powerpoint/2010/main" val="42391601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66750" y="1962150"/>
            <a:ext cx="7848600" cy="1569660"/>
          </a:xfrm>
          <a:prstGeom prst="rect">
            <a:avLst/>
          </a:prstGeom>
          <a:noFill/>
        </p:spPr>
        <p:txBody>
          <a:bodyPr wrap="square" rtlCol="0">
            <a:spAutoFit/>
          </a:bodyPr>
          <a:lstStyle/>
          <a:p>
            <a:pPr algn="ct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  Saul’s preaching became more and more powerful, and the Jews in Damascus couldn’t refute his proofs that Jesus was indeed the Messiah.  After a while some of the Jews plotted together to kill him.  </a:t>
            </a:r>
            <a:endPar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endParaRPr>
          </a:p>
        </p:txBody>
      </p:sp>
      <p:sp>
        <p:nvSpPr>
          <p:cNvPr id="4" name="TextBox 3"/>
          <p:cNvSpPr txBox="1"/>
          <p:nvPr/>
        </p:nvSpPr>
        <p:spPr>
          <a:xfrm>
            <a:off x="2851150" y="4224834"/>
            <a:ext cx="2819400" cy="738664"/>
          </a:xfrm>
          <a:prstGeom prst="rect">
            <a:avLst/>
          </a:prstGeom>
          <a:noFill/>
        </p:spPr>
        <p:txBody>
          <a:bodyPr wrap="square" rtlCol="0">
            <a:spAutoFit/>
          </a:bodyPr>
          <a:lstStyle/>
          <a:p>
            <a:pPr algn="ctr"/>
            <a:r>
              <a:rPr lang="en-US" sz="2800" dirty="0" smtClean="0">
                <a:solidFill>
                  <a:schemeClr val="bg1"/>
                </a:solidFill>
                <a:effectLst>
                  <a:outerShdw blurRad="50800" dist="50800" dir="5400000" algn="ctr" rotWithShape="0">
                    <a:schemeClr val="tx1"/>
                  </a:outerShdw>
                </a:effectLst>
                <a:latin typeface="Papyrus" panose="03070502060502030205" pitchFamily="66" charset="0"/>
              </a:rPr>
              <a:t>Acts </a:t>
            </a:r>
            <a:r>
              <a:rPr lang="en-US" sz="2800" dirty="0" smtClean="0">
                <a:solidFill>
                  <a:schemeClr val="bg1"/>
                </a:solidFill>
                <a:effectLst>
                  <a:outerShdw blurRad="50800" dist="50800" dir="5400000" algn="ctr" rotWithShape="0">
                    <a:schemeClr val="tx1"/>
                  </a:outerShdw>
                </a:effectLst>
                <a:latin typeface="Papyrus" panose="03070502060502030205" pitchFamily="66" charset="0"/>
              </a:rPr>
              <a:t>9:22-23</a:t>
            </a:r>
            <a:endParaRPr lang="en-US" sz="2800" dirty="0" smtClean="0">
              <a:solidFill>
                <a:schemeClr val="bg1"/>
              </a:solidFill>
              <a:effectLst>
                <a:outerShdw blurRad="50800" dist="50800" dir="5400000" algn="ctr" rotWithShape="0">
                  <a:schemeClr val="tx1"/>
                </a:outerShdw>
              </a:effectLst>
              <a:latin typeface="Papyrus" panose="03070502060502030205" pitchFamily="66" charset="0"/>
            </a:endParaRPr>
          </a:p>
          <a:p>
            <a:pPr algn="ctr"/>
            <a:r>
              <a:rPr lang="en-US" sz="1400" dirty="0" smtClean="0">
                <a:solidFill>
                  <a:schemeClr val="bg1"/>
                </a:solidFill>
                <a:latin typeface="Papyrus" panose="03070502060502030205" pitchFamily="66" charset="0"/>
              </a:rPr>
              <a:t>new living translation</a:t>
            </a:r>
            <a:endParaRPr lang="en-US" sz="1400" dirty="0">
              <a:solidFill>
                <a:schemeClr val="bg1"/>
              </a:solidFill>
              <a:latin typeface="Papyrus" panose="03070502060502030205" pitchFamily="66" charset="0"/>
            </a:endParaRPr>
          </a:p>
        </p:txBody>
      </p:sp>
    </p:spTree>
    <p:extLst>
      <p:ext uri="{BB962C8B-B14F-4D97-AF65-F5344CB8AC3E}">
        <p14:creationId xmlns:p14="http://schemas.microsoft.com/office/powerpoint/2010/main" val="10508612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060432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057400" y="2724150"/>
            <a:ext cx="5562600" cy="1359932"/>
          </a:xfrm>
          <a:prstGeom prst="rect">
            <a:avLst/>
          </a:prstGeom>
          <a:solidFill>
            <a:schemeClr val="tx1"/>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09600" y="2005102"/>
            <a:ext cx="346690" cy="1862048"/>
          </a:xfrm>
          <a:prstGeom prst="rect">
            <a:avLst/>
          </a:prstGeom>
          <a:noFill/>
        </p:spPr>
        <p:txBody>
          <a:bodyPr wrap="square" rtlCol="0">
            <a:spAutoFit/>
          </a:bodyPr>
          <a:lstStyle/>
          <a:p>
            <a:r>
              <a:rPr lang="en-US" sz="11500" dirty="0" smtClean="0">
                <a:ln>
                  <a:solidFill>
                    <a:srgbClr val="996633"/>
                  </a:solidFill>
                </a:ln>
                <a:effectLst>
                  <a:glow rad="584200">
                    <a:schemeClr val="bg2">
                      <a:lumMod val="50000"/>
                      <a:alpha val="8000"/>
                    </a:schemeClr>
                  </a:glow>
                  <a:outerShdw blurRad="266700" dist="50800" dir="5400000" algn="ctr" rotWithShape="0">
                    <a:schemeClr val="bg2">
                      <a:lumMod val="50000"/>
                    </a:schemeClr>
                  </a:outerShdw>
                </a:effectLst>
                <a:latin typeface="Franklin Gothic Demi" panose="020B0703020102020204" pitchFamily="34" charset="0"/>
              </a:rPr>
              <a:t>2</a:t>
            </a:r>
            <a:endParaRPr lang="en-US" sz="11500" dirty="0">
              <a:ln>
                <a:solidFill>
                  <a:srgbClr val="996633"/>
                </a:solidFill>
              </a:ln>
              <a:effectLst>
                <a:glow rad="584200">
                  <a:schemeClr val="bg2">
                    <a:lumMod val="50000"/>
                    <a:alpha val="8000"/>
                  </a:schemeClr>
                </a:glow>
                <a:outerShdw blurRad="266700" dist="50800" dir="5400000" algn="ctr" rotWithShape="0">
                  <a:schemeClr val="bg2">
                    <a:lumMod val="50000"/>
                  </a:schemeClr>
                </a:outerShdw>
              </a:effectLst>
              <a:latin typeface="Franklin Gothic Demi" panose="020B0703020102020204" pitchFamily="34" charset="0"/>
            </a:endParaRPr>
          </a:p>
        </p:txBody>
      </p:sp>
      <p:sp>
        <p:nvSpPr>
          <p:cNvPr id="5" name="Rectangle 4"/>
          <p:cNvSpPr/>
          <p:nvPr/>
        </p:nvSpPr>
        <p:spPr>
          <a:xfrm>
            <a:off x="990600" y="2244864"/>
            <a:ext cx="7703780" cy="707886"/>
          </a:xfrm>
          <a:prstGeom prst="rect">
            <a:avLst/>
          </a:prstGeom>
          <a:noFill/>
          <a:ln>
            <a:noFill/>
          </a:ln>
        </p:spPr>
        <p:txBody>
          <a:bodyPr wrap="square" lIns="91440" tIns="45720" rIns="91440" bIns="45720">
            <a:spAutoFit/>
          </a:bodyPr>
          <a:lstStyle/>
          <a:p>
            <a:pPr algn="ctr"/>
            <a:r>
              <a:rPr lang="en-US" sz="4000" b="1" dirty="0" smtClean="0">
                <a:ln w="12700">
                  <a:solidFill>
                    <a:schemeClr val="tx1"/>
                  </a:solidFill>
                  <a:prstDash val="solid"/>
                </a:ln>
                <a:solidFill>
                  <a:schemeClr val="bg1"/>
                </a:solidFill>
                <a:effectLst>
                  <a:outerShdw blurRad="63500" dist="101600" dir="2340000" algn="tl" rotWithShape="0">
                    <a:prstClr val="black">
                      <a:alpha val="94000"/>
                    </a:prstClr>
                  </a:outerShdw>
                </a:effectLst>
                <a:latin typeface="Franklin Gothic Demi" panose="020B0703020102020204" pitchFamily="34" charset="0"/>
              </a:rPr>
              <a:t>MAKE THE MOST OF YOUR</a:t>
            </a:r>
            <a:endParaRPr lang="en-US" sz="4800" b="1" dirty="0">
              <a:ln w="12700">
                <a:solidFill>
                  <a:schemeClr val="tx1"/>
                </a:solidFill>
                <a:prstDash val="solid"/>
              </a:ln>
              <a:solidFill>
                <a:schemeClr val="bg1"/>
              </a:solidFill>
              <a:effectLst>
                <a:outerShdw blurRad="63500" dist="101600" dir="2340000" algn="tl" rotWithShape="0">
                  <a:prstClr val="black">
                    <a:alpha val="94000"/>
                  </a:prstClr>
                </a:outerShdw>
              </a:effectLst>
              <a:latin typeface="Franklin Gothic Demi" panose="020B0703020102020204" pitchFamily="34" charset="0"/>
            </a:endParaRPr>
          </a:p>
        </p:txBody>
      </p:sp>
      <p:sp>
        <p:nvSpPr>
          <p:cNvPr id="2" name="TextBox 1"/>
          <p:cNvSpPr txBox="1"/>
          <p:nvPr/>
        </p:nvSpPr>
        <p:spPr>
          <a:xfrm>
            <a:off x="2057400" y="3105150"/>
            <a:ext cx="5410200" cy="369332"/>
          </a:xfrm>
          <a:prstGeom prst="rect">
            <a:avLst/>
          </a:prstGeom>
          <a:noFill/>
        </p:spPr>
        <p:txBody>
          <a:bodyPr wrap="square" rtlCol="0">
            <a:spAutoFit/>
          </a:bodyPr>
          <a:lstStyle/>
          <a:p>
            <a:endParaRPr lang="en-US" dirty="0"/>
          </a:p>
        </p:txBody>
      </p:sp>
      <p:sp>
        <p:nvSpPr>
          <p:cNvPr id="3" name="TextBox 2"/>
          <p:cNvSpPr txBox="1"/>
          <p:nvPr/>
        </p:nvSpPr>
        <p:spPr>
          <a:xfrm>
            <a:off x="1295400" y="2647712"/>
            <a:ext cx="7086600" cy="1600438"/>
          </a:xfrm>
          <a:prstGeom prst="rect">
            <a:avLst/>
          </a:prstGeom>
          <a:noFill/>
        </p:spPr>
        <p:txBody>
          <a:bodyPr wrap="square" rtlCol="0">
            <a:spAutoFit/>
          </a:bodyPr>
          <a:lstStyle/>
          <a:p>
            <a:pPr lvl="0" algn="ctr"/>
            <a:r>
              <a:rPr lang="en-US" sz="8000" b="1" dirty="0" smtClean="0">
                <a:ln w="12700">
                  <a:solidFill>
                    <a:prstClr val="black"/>
                  </a:solidFill>
                  <a:prstDash val="solid"/>
                </a:ln>
                <a:solidFill>
                  <a:schemeClr val="bg1"/>
                </a:solidFill>
                <a:effectLst>
                  <a:outerShdw blurRad="63500" dist="101600" dir="2340000" algn="tl" rotWithShape="0">
                    <a:prstClr val="black">
                      <a:alpha val="94000"/>
                    </a:prstClr>
                  </a:outerShdw>
                </a:effectLst>
                <a:latin typeface="Franklin Gothic Demi" panose="020B0703020102020204" pitchFamily="34" charset="0"/>
              </a:rPr>
              <a:t>WHITE SPACE</a:t>
            </a:r>
            <a:endParaRPr lang="en-US" sz="6000" b="1" dirty="0">
              <a:ln w="12700">
                <a:solidFill>
                  <a:prstClr val="black"/>
                </a:solidFill>
                <a:prstDash val="solid"/>
              </a:ln>
              <a:solidFill>
                <a:schemeClr val="bg1"/>
              </a:solidFill>
              <a:effectLst>
                <a:outerShdw blurRad="63500" dist="101600" dir="2340000" algn="tl" rotWithShape="0">
                  <a:prstClr val="black">
                    <a:alpha val="94000"/>
                  </a:prstClr>
                </a:outerShdw>
              </a:effectLst>
              <a:latin typeface="Franklin Gothic Demi" panose="020B0703020102020204" pitchFamily="34" charset="0"/>
            </a:endParaRPr>
          </a:p>
          <a:p>
            <a:endParaRPr lang="en-US" sz="1600" dirty="0"/>
          </a:p>
        </p:txBody>
      </p:sp>
    </p:spTree>
    <p:extLst>
      <p:ext uri="{BB962C8B-B14F-4D97-AF65-F5344CB8AC3E}">
        <p14:creationId xmlns:p14="http://schemas.microsoft.com/office/powerpoint/2010/main" val="31432096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4695</TotalTime>
  <Words>718</Words>
  <Application>Microsoft Office PowerPoint</Application>
  <PresentationFormat>On-screen Show (16:9)</PresentationFormat>
  <Paragraphs>43</Paragraphs>
  <Slides>29</Slides>
  <Notes>0</Notes>
  <HiddenSlides>0</HiddenSlides>
  <MMClips>0</MMClips>
  <ScaleCrop>false</ScaleCrop>
  <HeadingPairs>
    <vt:vector size="4" baseType="variant">
      <vt:variant>
        <vt:lpstr>Theme</vt:lpstr>
      </vt:variant>
      <vt:variant>
        <vt:i4>3</vt:i4>
      </vt:variant>
      <vt:variant>
        <vt:lpstr>Slide Titles</vt:lpstr>
      </vt:variant>
      <vt:variant>
        <vt:i4>29</vt:i4>
      </vt:variant>
    </vt:vector>
  </HeadingPairs>
  <TitlesOfParts>
    <vt:vector size="32" baseType="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jim.smith</dc:creator>
  <cp:lastModifiedBy>jim.smith</cp:lastModifiedBy>
  <cp:revision>126</cp:revision>
  <dcterms:created xsi:type="dcterms:W3CDTF">2017-03-21T02:22:27Z</dcterms:created>
  <dcterms:modified xsi:type="dcterms:W3CDTF">2017-06-21T02:42:48Z</dcterms:modified>
</cp:coreProperties>
</file>