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302" r:id="rId5"/>
    <p:sldId id="321" r:id="rId6"/>
    <p:sldId id="322" r:id="rId7"/>
    <p:sldId id="323" r:id="rId8"/>
    <p:sldId id="324" r:id="rId9"/>
    <p:sldId id="325" r:id="rId10"/>
    <p:sldId id="320" r:id="rId11"/>
    <p:sldId id="268" r:id="rId12"/>
    <p:sldId id="326" r:id="rId13"/>
    <p:sldId id="327" r:id="rId14"/>
    <p:sldId id="328" r:id="rId15"/>
    <p:sldId id="303" r:id="rId16"/>
    <p:sldId id="329" r:id="rId17"/>
    <p:sldId id="330" r:id="rId18"/>
    <p:sldId id="331" r:id="rId19"/>
    <p:sldId id="319" r:id="rId20"/>
    <p:sldId id="332" r:id="rId21"/>
    <p:sldId id="317" r:id="rId22"/>
    <p:sldId id="286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31"/>
  </p:normalViewPr>
  <p:slideViewPr>
    <p:cSldViewPr>
      <p:cViewPr varScale="1">
        <p:scale>
          <a:sx n="135" d="100"/>
          <a:sy n="135" d="100"/>
        </p:scale>
        <p:origin x="17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B2BA0-59B6-4AAF-A8D5-E14290A99864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257C8-6BBE-4D6A-8A7C-BCCB1138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2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57C8-6BBE-4D6A-8A7C-BCCB1138A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9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57C8-6BBE-4D6A-8A7C-BCCB1138AB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3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57C8-6BBE-4D6A-8A7C-BCCB1138AB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3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57C8-6BBE-4D6A-8A7C-BCCB1138AB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6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57C8-6BBE-4D6A-8A7C-BCCB1138A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7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5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0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3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66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40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63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50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37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2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5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8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054F-9071-451C-AEE3-2DBA7B8C0E9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4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m.smith\Google Drive\Jim\JOSHUA\jOSHU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55"/>
            <a:ext cx="9144000" cy="513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65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23950"/>
            <a:ext cx="9182100" cy="25146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567065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OWN THE FAILURE</a:t>
            </a:r>
            <a:endParaRPr lang="en-US" sz="44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654653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2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2506712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JOSHUA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7:9-12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6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66950"/>
            <a:ext cx="72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Space ship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21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23950"/>
            <a:ext cx="9182100" cy="25146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567065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TRY, TRY, AGAIN</a:t>
            </a:r>
            <a:endParaRPr lang="en-US" sz="44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566" y="1505575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3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2506712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JOSHUA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7:16-8:2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327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4115"/>
            <a:ext cx="9144000" cy="35814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035128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“It’s not that I’m so smart, it’s just that I stayed with the problem longer.”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98112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-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ALBERT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EINSTEIN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45005"/>
            <a:ext cx="2380257" cy="3016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089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97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66950"/>
            <a:ext cx="72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ROCKY VIDEO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95349"/>
            <a:ext cx="9144000" cy="2990165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2208" y="140231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Now 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all glory to God, who is able, through his mighty power at work within us, to accomplish infinitely more than we might ask or think.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3105150"/>
            <a:ext cx="464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EPHESIANS 3:20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NEW LIVING TRANSLATION</a:t>
            </a:r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23950"/>
            <a:ext cx="9182100" cy="25146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567065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LEARN FROM OUR LOSS</a:t>
            </a:r>
            <a:endParaRPr lang="en-US" sz="44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566" y="1505575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4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2506712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JOSHUA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8:14-19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34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3039"/>
            <a:ext cx="9144000" cy="4114799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4713" y="590550"/>
            <a:ext cx="91440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Large crowds followed Jesus as he came down the mountainside. </a:t>
            </a:r>
            <a:r>
              <a:rPr lang="en-US" sz="25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Suddenly</a:t>
            </a:r>
            <a:r>
              <a:rPr lang="en-US" sz="25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, a man with leprosy approached him and knelt before him. “Lord,” the man said, “if you are willing, you can heal me and make me clean.”</a:t>
            </a:r>
          </a:p>
          <a:p>
            <a:pPr algn="ctr"/>
            <a:endParaRPr lang="en-US" sz="2500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25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Jesus </a:t>
            </a:r>
            <a:r>
              <a:rPr lang="en-US" sz="25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reached out and touched him. “I am willing,” he said. “Be healed!” And instantly the leprosy disappeared.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3559676"/>
            <a:ext cx="464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MATTHEW 8:1-4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NEW LIVING TRANSLATION</a:t>
            </a:r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57349"/>
            <a:ext cx="9144000" cy="182880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0316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DEFEAT IN THE LAND OF VICTORY</a:t>
            </a:r>
            <a:endParaRPr lang="en-US" sz="36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450" y="2677984"/>
            <a:ext cx="72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COME FROM AHEAD AND LOSE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89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33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66950"/>
            <a:ext cx="72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BACON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4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2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66950"/>
            <a:ext cx="72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Custer’s last team photo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66950"/>
            <a:ext cx="72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Vikings Game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2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289">
            <a:off x="587817" y="641570"/>
            <a:ext cx="5677938" cy="3765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241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23950"/>
            <a:ext cx="9182100" cy="25146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567065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BEWARE OF WHINING</a:t>
            </a:r>
            <a:endParaRPr lang="en-US" sz="44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657975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1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2506712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JOSHUA 7:6-8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3959</TotalTime>
  <Words>186</Words>
  <Application>Microsoft Macintosh PowerPoint</Application>
  <PresentationFormat>On-screen Show (16:9)</PresentationFormat>
  <Paragraphs>34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Augustus</vt:lpstr>
      <vt:lpstr>Calibri</vt:lpstr>
      <vt:lpstr>Century Gothic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Matthew Shool</cp:lastModifiedBy>
  <cp:revision>81</cp:revision>
  <dcterms:created xsi:type="dcterms:W3CDTF">2016-04-14T00:39:04Z</dcterms:created>
  <dcterms:modified xsi:type="dcterms:W3CDTF">2016-06-12T15:52:12Z</dcterms:modified>
</cp:coreProperties>
</file>