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8" r:id="rId3"/>
    <p:sldId id="302" r:id="rId4"/>
    <p:sldId id="294" r:id="rId5"/>
    <p:sldId id="295" r:id="rId6"/>
    <p:sldId id="259" r:id="rId7"/>
    <p:sldId id="260" r:id="rId8"/>
    <p:sldId id="264" r:id="rId9"/>
    <p:sldId id="265" r:id="rId10"/>
    <p:sldId id="275" r:id="rId11"/>
    <p:sldId id="289" r:id="rId12"/>
    <p:sldId id="291" r:id="rId13"/>
    <p:sldId id="276" r:id="rId14"/>
    <p:sldId id="267" r:id="rId15"/>
    <p:sldId id="268" r:id="rId16"/>
    <p:sldId id="269" r:id="rId17"/>
    <p:sldId id="261" r:id="rId18"/>
    <p:sldId id="273" r:id="rId19"/>
    <p:sldId id="274" r:id="rId20"/>
    <p:sldId id="277" r:id="rId21"/>
    <p:sldId id="292" r:id="rId22"/>
    <p:sldId id="293" r:id="rId23"/>
    <p:sldId id="279" r:id="rId24"/>
    <p:sldId id="280" r:id="rId25"/>
    <p:sldId id="281" r:id="rId26"/>
    <p:sldId id="283" r:id="rId27"/>
    <p:sldId id="296" r:id="rId28"/>
    <p:sldId id="285" r:id="rId29"/>
    <p:sldId id="286" r:id="rId30"/>
    <p:sldId id="297" r:id="rId31"/>
    <p:sldId id="298" r:id="rId32"/>
    <p:sldId id="299" r:id="rId33"/>
    <p:sldId id="301" r:id="rId34"/>
    <p:sldId id="278" r:id="rId35"/>
    <p:sldId id="300" r:id="rId3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0303"/>
    <a:srgbClr val="3D120F"/>
    <a:srgbClr val="471511"/>
    <a:srgbClr val="280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31"/>
  </p:normalViewPr>
  <p:slideViewPr>
    <p:cSldViewPr>
      <p:cViewPr varScale="1">
        <p:scale>
          <a:sx n="135" d="100"/>
          <a:sy n="135" d="100"/>
        </p:scale>
        <p:origin x="424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C1CC7-AA73-417C-BBF8-6D8B66DC6383}" type="datetimeFigureOut">
              <a:rPr lang="en-US" smtClean="0"/>
              <a:t>3/13/16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B7755-BA60-4140-81D9-108FE9983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272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C1CC7-AA73-417C-BBF8-6D8B66DC6383}" type="datetimeFigureOut">
              <a:rPr lang="en-US" smtClean="0"/>
              <a:t>3/13/16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B7755-BA60-4140-81D9-108FE9983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45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C1CC7-AA73-417C-BBF8-6D8B66DC6383}" type="datetimeFigureOut">
              <a:rPr lang="en-US" smtClean="0"/>
              <a:t>3/13/16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B7755-BA60-4140-81D9-108FE9983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33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C1CC7-AA73-417C-BBF8-6D8B66DC63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B7755-BA60-4140-81D9-108FE9983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8989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C1CC7-AA73-417C-BBF8-6D8B66DC63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B7755-BA60-4140-81D9-108FE9983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83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C1CC7-AA73-417C-BBF8-6D8B66DC63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B7755-BA60-4140-81D9-108FE9983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2801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C1CC7-AA73-417C-BBF8-6D8B66DC63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B7755-BA60-4140-81D9-108FE9983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8646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C1CC7-AA73-417C-BBF8-6D8B66DC63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B7755-BA60-4140-81D9-108FE9983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1565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C1CC7-AA73-417C-BBF8-6D8B66DC63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B7755-BA60-4140-81D9-108FE9983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1015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C1CC7-AA73-417C-BBF8-6D8B66DC63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B7755-BA60-4140-81D9-108FE9983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6845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C1CC7-AA73-417C-BBF8-6D8B66DC63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B7755-BA60-4140-81D9-108FE9983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268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C1CC7-AA73-417C-BBF8-6D8B66DC6383}" type="datetimeFigureOut">
              <a:rPr lang="en-US" smtClean="0"/>
              <a:t>3/13/16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B7755-BA60-4140-81D9-108FE9983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1048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C1CC7-AA73-417C-BBF8-6D8B66DC63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B7755-BA60-4140-81D9-108FE9983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8202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C1CC7-AA73-417C-BBF8-6D8B66DC63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B7755-BA60-4140-81D9-108FE9983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0889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C1CC7-AA73-417C-BBF8-6D8B66DC63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B7755-BA60-4140-81D9-108FE9983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192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C1CC7-AA73-417C-BBF8-6D8B66DC6383}" type="datetimeFigureOut">
              <a:rPr lang="en-US" smtClean="0"/>
              <a:t>3/13/16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B7755-BA60-4140-81D9-108FE9983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308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C1CC7-AA73-417C-BBF8-6D8B66DC6383}" type="datetimeFigureOut">
              <a:rPr lang="en-US" smtClean="0"/>
              <a:t>3/13/16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B7755-BA60-4140-81D9-108FE9983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380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C1CC7-AA73-417C-BBF8-6D8B66DC6383}" type="datetimeFigureOut">
              <a:rPr lang="en-US" smtClean="0"/>
              <a:t>3/13/16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B7755-BA60-4140-81D9-108FE9983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735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C1CC7-AA73-417C-BBF8-6D8B66DC6383}" type="datetimeFigureOut">
              <a:rPr lang="en-US" smtClean="0"/>
              <a:t>3/13/16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B7755-BA60-4140-81D9-108FE9983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766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C1CC7-AA73-417C-BBF8-6D8B66DC6383}" type="datetimeFigureOut">
              <a:rPr lang="en-US" smtClean="0"/>
              <a:t>3/13/16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B7755-BA60-4140-81D9-108FE9983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098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C1CC7-AA73-417C-BBF8-6D8B66DC6383}" type="datetimeFigureOut">
              <a:rPr lang="en-US" smtClean="0"/>
              <a:t>3/13/16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B7755-BA60-4140-81D9-108FE9983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964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C1CC7-AA73-417C-BBF8-6D8B66DC6383}" type="datetimeFigureOut">
              <a:rPr lang="en-US" smtClean="0"/>
              <a:t>3/13/16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B7755-BA60-4140-81D9-108FE9983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513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C1CC7-AA73-417C-BBF8-6D8B66DC6383}" type="datetimeFigureOut">
              <a:rPr lang="en-US" smtClean="0"/>
              <a:t>3/13/16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B7755-BA60-4140-81D9-108FE9983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337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C1CC7-AA73-417C-BBF8-6D8B66DC63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B7755-BA60-4140-81D9-108FE99838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068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214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26677" r="22787" b="3148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18" y="4644421"/>
            <a:ext cx="1631099" cy="317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0" y="3943350"/>
            <a:ext cx="93691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T</a:t>
            </a:r>
            <a:r>
              <a:rPr lang="en-US" sz="1000" b="1" dirty="0" smtClean="0">
                <a:solidFill>
                  <a:schemeClr val="bg1"/>
                </a:solidFill>
              </a:rPr>
              <a:t>HE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353526"/>
            <a:ext cx="812655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Our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Father,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which art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heaven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Hallowed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 thy name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b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Thy kingdom come, Thy will be done </a:t>
            </a:r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earth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as it is in heaven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Give us this day our daily bread.</a:t>
            </a:r>
          </a:p>
          <a:p>
            <a:pPr algn="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forgive us our debts, as we forgive our debtors.</a:t>
            </a:r>
          </a:p>
          <a:p>
            <a:pPr algn="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 us not into temptation,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deliver us from evil: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thine is the kingdom, and the power, and the glory, for ever. Amen.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08" y="4272976"/>
            <a:ext cx="1343891" cy="386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191000" y="4139178"/>
            <a:ext cx="4191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Matthew 6:9-13</a:t>
            </a:r>
            <a:br>
              <a:rPr lang="en-US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</a:br>
            <a:r>
              <a:rPr lang="en-US" sz="1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King James Version</a:t>
            </a:r>
            <a:endParaRPr lang="en-US" sz="14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3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26677" r="22787" b="3148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18" y="4644421"/>
            <a:ext cx="1631099" cy="317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0" y="3943350"/>
            <a:ext cx="93691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T</a:t>
            </a:r>
            <a:r>
              <a:rPr lang="en-US" sz="1000" b="1" dirty="0" smtClean="0">
                <a:solidFill>
                  <a:schemeClr val="bg1"/>
                </a:solidFill>
              </a:rPr>
              <a:t>HE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353526"/>
            <a:ext cx="812655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Our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Father,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which art in heaven,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Hallowed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 thy name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b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Thy kingdom come, Thy will be done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earth, as it is in heaven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r"/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Give us this day our daily bread.</a:t>
            </a:r>
          </a:p>
          <a:p>
            <a:pPr algn="r"/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forgive us our debts, as we forgive our debtors.</a:t>
            </a:r>
          </a:p>
          <a:p>
            <a:pPr algn="r"/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 us not into temptation,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deliver us from evil: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thine is the kingdom, and the power, and the glory, for ever. Amen.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08" y="4272976"/>
            <a:ext cx="1343891" cy="386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191000" y="4139178"/>
            <a:ext cx="4191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Matthew 6:9-13</a:t>
            </a:r>
            <a:br>
              <a:rPr lang="en-US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</a:br>
            <a:r>
              <a:rPr lang="en-US" sz="1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King James Version</a:t>
            </a:r>
            <a:endParaRPr lang="en-US" sz="14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15000" y="557808"/>
            <a:ext cx="2362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praise</a:t>
            </a:r>
            <a:b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purpose</a:t>
            </a:r>
            <a:b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provision</a:t>
            </a:r>
            <a:b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pardon</a:t>
            </a:r>
            <a:b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people</a:t>
            </a:r>
            <a:b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protection</a:t>
            </a:r>
            <a:b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5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26677" r="22787" b="3148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18" y="4644421"/>
            <a:ext cx="1631099" cy="317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0" y="3943350"/>
            <a:ext cx="93691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T</a:t>
            </a:r>
            <a:r>
              <a:rPr lang="en-US" sz="1000" b="1" dirty="0" smtClean="0">
                <a:solidFill>
                  <a:schemeClr val="bg1"/>
                </a:solidFill>
              </a:rPr>
              <a:t>HE</a:t>
            </a:r>
            <a:endParaRPr lang="en-US" sz="1000" b="1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08" y="4272976"/>
            <a:ext cx="1343891" cy="386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638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26677" r="22787" b="3148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18" y="4644421"/>
            <a:ext cx="1631099" cy="317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0" y="3943350"/>
            <a:ext cx="93691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T</a:t>
            </a:r>
            <a:r>
              <a:rPr lang="en-US" sz="1000" b="1" dirty="0" smtClean="0">
                <a:solidFill>
                  <a:schemeClr val="bg1"/>
                </a:solidFill>
              </a:rPr>
              <a:t>HE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57600" y="939483"/>
            <a:ext cx="29718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dirty="0" smtClean="0">
                <a:solidFill>
                  <a:srgbClr val="280C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sz="19900" dirty="0">
              <a:solidFill>
                <a:srgbClr val="280C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5655" y="2114550"/>
            <a:ext cx="7935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anticipate your temptation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08" y="4272976"/>
            <a:ext cx="1343891" cy="386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824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26677" r="22787" b="3148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18" y="4644421"/>
            <a:ext cx="1631099" cy="317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0" y="4016573"/>
            <a:ext cx="93691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T</a:t>
            </a:r>
            <a:r>
              <a:rPr lang="en-US" sz="1000" b="1" dirty="0" smtClean="0">
                <a:solidFill>
                  <a:schemeClr val="bg1"/>
                </a:solidFill>
              </a:rPr>
              <a:t>HE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8201" y="1885950"/>
            <a:ext cx="7871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There he told them,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Pray that you will not give in to temptation.”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92729" y="2952750"/>
            <a:ext cx="4191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Luke 22:40</a:t>
            </a:r>
            <a:r>
              <a:rPr lang="en-US" sz="1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/>
            </a:r>
            <a:br>
              <a:rPr lang="en-US" sz="1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</a:br>
            <a:r>
              <a:rPr lang="en-US" sz="1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New Living Translation</a:t>
            </a:r>
            <a:endParaRPr lang="en-US" sz="14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08" y="4272976"/>
            <a:ext cx="1343891" cy="386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89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26677" r="22787" b="3148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18" y="4644421"/>
            <a:ext cx="1631099" cy="317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0" y="4016573"/>
            <a:ext cx="93691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T</a:t>
            </a:r>
            <a:r>
              <a:rPr lang="en-US" sz="1000" b="1" dirty="0" smtClean="0">
                <a:solidFill>
                  <a:schemeClr val="bg1"/>
                </a:solidFill>
              </a:rPr>
              <a:t>HE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1504949"/>
            <a:ext cx="78711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way, Jesus told them, “Tonight all of you will desert me. For the Scriptures say,</a:t>
            </a:r>
          </a:p>
          <a:p>
            <a:pPr algn="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God will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strike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Shepherd,</a:t>
            </a:r>
          </a:p>
          <a:p>
            <a:pPr algn="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and the sheep of the flock will be scattered.’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38600" y="3261863"/>
            <a:ext cx="4191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Matthew 24:31</a:t>
            </a:r>
            <a:r>
              <a:rPr lang="en-US" sz="1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/>
            </a:r>
            <a:br>
              <a:rPr lang="en-US" sz="1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</a:br>
            <a:r>
              <a:rPr lang="en-US" sz="1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New Living Translation</a:t>
            </a:r>
            <a:endParaRPr lang="en-US" sz="14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08" y="4272976"/>
            <a:ext cx="1343891" cy="386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174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26677" r="22787" b="3148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18" y="4644421"/>
            <a:ext cx="1631099" cy="317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0" y="3943350"/>
            <a:ext cx="93691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T</a:t>
            </a:r>
            <a:r>
              <a:rPr lang="en-US" sz="1000" b="1" dirty="0" smtClean="0">
                <a:solidFill>
                  <a:schemeClr val="bg1"/>
                </a:solidFill>
              </a:rPr>
              <a:t>HE</a:t>
            </a:r>
            <a:endParaRPr lang="en-US" sz="1000" b="1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08" y="4272976"/>
            <a:ext cx="1343891" cy="386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263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26677" r="22787" b="3148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18" y="4644421"/>
            <a:ext cx="1631099" cy="317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0" y="3943350"/>
            <a:ext cx="93691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T</a:t>
            </a:r>
            <a:r>
              <a:rPr lang="en-US" sz="1000" b="1" dirty="0" smtClean="0">
                <a:solidFill>
                  <a:schemeClr val="bg1"/>
                </a:solidFill>
              </a:rPr>
              <a:t>HE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57600" y="939483"/>
            <a:ext cx="29718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dirty="0" smtClean="0">
                <a:solidFill>
                  <a:srgbClr val="280C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en-US" sz="19900" dirty="0">
              <a:solidFill>
                <a:srgbClr val="280C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5655" y="2114550"/>
            <a:ext cx="7935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empty yourself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 self-confidence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08" y="4272976"/>
            <a:ext cx="1343891" cy="386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916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26677" r="22787" b="31483"/>
          <a:stretch/>
        </p:blipFill>
        <p:spPr>
          <a:xfrm>
            <a:off x="-1" y="0"/>
            <a:ext cx="9144000" cy="514350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18" y="4644421"/>
            <a:ext cx="1631099" cy="317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0" y="4016573"/>
            <a:ext cx="93691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T</a:t>
            </a:r>
            <a:r>
              <a:rPr lang="en-US" sz="1000" b="1" dirty="0" smtClean="0">
                <a:solidFill>
                  <a:schemeClr val="bg1"/>
                </a:solidFill>
              </a:rPr>
              <a:t>HE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6444" y="1939636"/>
            <a:ext cx="7871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walked away, about a stone’s throw,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knelt down and prayed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16555" y="2809042"/>
            <a:ext cx="4191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Luke 22: 41</a:t>
            </a:r>
            <a:br>
              <a:rPr lang="en-US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</a:br>
            <a:r>
              <a:rPr lang="en-US" sz="1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New Living Translation</a:t>
            </a:r>
            <a:endParaRPr lang="en-US" sz="14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08" y="4272976"/>
            <a:ext cx="1343891" cy="386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7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26677" r="22787" b="3148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18" y="4644421"/>
            <a:ext cx="1631099" cy="317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0" y="4016573"/>
            <a:ext cx="93691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T</a:t>
            </a:r>
            <a:r>
              <a:rPr lang="en-US" sz="1000" b="1" dirty="0" smtClean="0">
                <a:solidFill>
                  <a:schemeClr val="bg1"/>
                </a:solidFill>
              </a:rPr>
              <a:t>HE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7226" y="1169639"/>
            <a:ext cx="78711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“Abba, Father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,”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cried out, “everything is possible for you. Please take this cup of suffering away from me. Yet I want your will to be done, not mine.”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37337" y="2952750"/>
            <a:ext cx="4191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Mark 14:36</a:t>
            </a:r>
            <a:r>
              <a:rPr lang="en-US" sz="1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/>
            </a:r>
            <a:br>
              <a:rPr lang="en-US" sz="1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</a:br>
            <a:r>
              <a:rPr lang="en-US" sz="1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New Living Translation</a:t>
            </a:r>
            <a:endParaRPr lang="en-US" sz="14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08" y="4272976"/>
            <a:ext cx="1343891" cy="386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720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66900" y="1581150"/>
            <a:ext cx="5562600" cy="1862048"/>
          </a:xfrm>
          <a:prstGeom prst="rect">
            <a:avLst/>
          </a:prstGeom>
          <a:solidFill>
            <a:srgbClr val="77030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PRAYER</a:t>
            </a:r>
            <a:endParaRPr lang="en-US" sz="1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25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26677" r="22787" b="3148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18" y="4644421"/>
            <a:ext cx="1631099" cy="317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0" y="4016573"/>
            <a:ext cx="93691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T</a:t>
            </a:r>
            <a:r>
              <a:rPr lang="en-US" sz="1000" b="1" dirty="0" smtClean="0">
                <a:solidFill>
                  <a:schemeClr val="bg1"/>
                </a:solidFill>
              </a:rPr>
              <a:t>HE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7226" y="1169639"/>
            <a:ext cx="78711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have not received a spirit that makes you fearful slaves. Instead, you received God’s Spirit when he adopted you as his own children. Now we call him, “Abba, Father.”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37337" y="2952750"/>
            <a:ext cx="4191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Romans 8:15</a:t>
            </a:r>
            <a:br>
              <a:rPr lang="en-US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</a:br>
            <a:r>
              <a:rPr lang="en-US" sz="1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New Living Translation</a:t>
            </a:r>
            <a:endParaRPr lang="en-US" sz="14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08" y="4272976"/>
            <a:ext cx="1343891" cy="386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418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26677" r="22787" b="3148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18" y="4644421"/>
            <a:ext cx="1631099" cy="317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0" y="4016573"/>
            <a:ext cx="93691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T</a:t>
            </a:r>
            <a:r>
              <a:rPr lang="en-US" sz="1000" b="1" dirty="0" smtClean="0">
                <a:solidFill>
                  <a:schemeClr val="bg1"/>
                </a:solidFill>
              </a:rPr>
              <a:t>HE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7226" y="1169639"/>
            <a:ext cx="78711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He prayed more fervently, and he was in such agony of spirit that his sweat fell to the ground like great drops of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blood.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37337" y="2724150"/>
            <a:ext cx="4191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Luke 22:44</a:t>
            </a:r>
            <a:br>
              <a:rPr lang="en-US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</a:br>
            <a:r>
              <a:rPr lang="en-US" sz="1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New Living Translation</a:t>
            </a:r>
            <a:endParaRPr lang="en-US" sz="14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08" y="4272976"/>
            <a:ext cx="1343891" cy="386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512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26677" r="22787" b="3148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18" y="4644421"/>
            <a:ext cx="1631099" cy="317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0" y="3943350"/>
            <a:ext cx="93691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T</a:t>
            </a:r>
            <a:r>
              <a:rPr lang="en-US" sz="1000" b="1" dirty="0" smtClean="0">
                <a:solidFill>
                  <a:schemeClr val="bg1"/>
                </a:solidFill>
              </a:rPr>
              <a:t>HE</a:t>
            </a:r>
            <a:endParaRPr lang="en-US" sz="1000" b="1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08" y="4272976"/>
            <a:ext cx="1343891" cy="386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253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26677" r="22787" b="3148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18" y="4644421"/>
            <a:ext cx="1631099" cy="317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0" y="3943350"/>
            <a:ext cx="93691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T</a:t>
            </a:r>
            <a:r>
              <a:rPr lang="en-US" sz="1000" b="1" dirty="0" smtClean="0">
                <a:solidFill>
                  <a:schemeClr val="bg1"/>
                </a:solidFill>
              </a:rPr>
              <a:t>HE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57600" y="939483"/>
            <a:ext cx="29718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dirty="0" smtClean="0">
                <a:solidFill>
                  <a:srgbClr val="280C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en-US" sz="19900" dirty="0">
              <a:solidFill>
                <a:srgbClr val="280C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5655" y="2114550"/>
            <a:ext cx="7935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pray that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God’s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will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done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08" y="4272976"/>
            <a:ext cx="1343891" cy="386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795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26677" r="22787" b="3148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18" y="4644421"/>
            <a:ext cx="1631099" cy="317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0" y="4016573"/>
            <a:ext cx="93691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T</a:t>
            </a:r>
            <a:r>
              <a:rPr lang="en-US" sz="1000" b="1" dirty="0" smtClean="0">
                <a:solidFill>
                  <a:schemeClr val="bg1"/>
                </a:solidFill>
              </a:rPr>
              <a:t>HE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6444" y="1608713"/>
            <a:ext cx="78711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“Father, if you are willing,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please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take this cup of suffering away from me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b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Yet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want your will to be done, not mine.”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08" y="4272976"/>
            <a:ext cx="1343891" cy="386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365046" y="2809042"/>
            <a:ext cx="4191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Luke 22:42</a:t>
            </a:r>
            <a:r>
              <a:rPr lang="en-US" sz="1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/>
            </a:r>
            <a:br>
              <a:rPr lang="en-US" sz="1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</a:br>
            <a:r>
              <a:rPr lang="en-US" sz="1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New Living Translation</a:t>
            </a:r>
            <a:endParaRPr lang="en-US" sz="14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1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26677" r="22787" b="3148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18" y="4644421"/>
            <a:ext cx="1631099" cy="317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0" y="4016573"/>
            <a:ext cx="93691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T</a:t>
            </a:r>
            <a:r>
              <a:rPr lang="en-US" sz="1000" b="1" dirty="0" smtClean="0">
                <a:solidFill>
                  <a:schemeClr val="bg1"/>
                </a:solidFill>
              </a:rPr>
              <a:t>HE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1471" y="1809750"/>
            <a:ext cx="78711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Wake up, wake up, O Jerusalem! You have drunk the cup of the Lord’s fury. You have drunk the cup of terror, tipping out its last drops.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08" y="4272976"/>
            <a:ext cx="1343891" cy="386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278455" y="3147596"/>
            <a:ext cx="4191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Isaiah 51:17</a:t>
            </a:r>
            <a:br>
              <a:rPr lang="en-US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</a:br>
            <a:r>
              <a:rPr lang="en-US" sz="1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New Living Translation</a:t>
            </a:r>
            <a:endParaRPr lang="en-US" sz="14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10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26677" r="22787" b="3148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18" y="4644421"/>
            <a:ext cx="1631099" cy="317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0" y="3943350"/>
            <a:ext cx="93691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T</a:t>
            </a:r>
            <a:r>
              <a:rPr lang="en-US" sz="1000" b="1" dirty="0" smtClean="0">
                <a:solidFill>
                  <a:schemeClr val="bg1"/>
                </a:solidFill>
              </a:rPr>
              <a:t>HE</a:t>
            </a:r>
            <a:endParaRPr lang="en-US" sz="1000" b="1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08" y="4272976"/>
            <a:ext cx="1343891" cy="386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366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26677" r="22787" b="3148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18" y="4644421"/>
            <a:ext cx="1631099" cy="317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0" y="3943350"/>
            <a:ext cx="93691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T</a:t>
            </a:r>
            <a:r>
              <a:rPr lang="en-US" sz="1000" b="1" dirty="0" smtClean="0">
                <a:solidFill>
                  <a:schemeClr val="bg1"/>
                </a:solidFill>
              </a:rPr>
              <a:t>HE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57600" y="939483"/>
            <a:ext cx="29718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dirty="0" smtClean="0">
                <a:solidFill>
                  <a:srgbClr val="280C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en-US" sz="19900" dirty="0">
              <a:solidFill>
                <a:srgbClr val="280C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5655" y="2114550"/>
            <a:ext cx="7935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anticipate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God provision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08" y="4272976"/>
            <a:ext cx="1343891" cy="386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135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26677" r="22787" b="3148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18" y="4644421"/>
            <a:ext cx="1631099" cy="317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0" y="4016573"/>
            <a:ext cx="93691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T</a:t>
            </a:r>
            <a:r>
              <a:rPr lang="en-US" sz="1000" b="1" dirty="0" smtClean="0">
                <a:solidFill>
                  <a:schemeClr val="bg1"/>
                </a:solidFill>
              </a:rPr>
              <a:t>HE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0689" y="1962150"/>
            <a:ext cx="7871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“Then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 angel from heaven appeared and strengthened him.”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08" y="4272976"/>
            <a:ext cx="1343891" cy="386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271528" y="2809042"/>
            <a:ext cx="4191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Luke 22:43</a:t>
            </a:r>
            <a:br>
              <a:rPr lang="en-US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</a:br>
            <a:r>
              <a:rPr lang="en-US" sz="1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New Living Translation</a:t>
            </a:r>
            <a:endParaRPr lang="en-US" sz="14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02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26677" r="22787" b="3148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18" y="4644421"/>
            <a:ext cx="1631099" cy="317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0" y="4016573"/>
            <a:ext cx="93691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T</a:t>
            </a:r>
            <a:r>
              <a:rPr lang="en-US" sz="1000" b="1" dirty="0" smtClean="0">
                <a:solidFill>
                  <a:schemeClr val="bg1"/>
                </a:solidFill>
              </a:rPr>
              <a:t>HE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0689" y="1962150"/>
            <a:ext cx="7871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angels are only servants—spirits sent to care for people who will inherit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salvation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08" y="4272976"/>
            <a:ext cx="1343891" cy="386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271528" y="2809042"/>
            <a:ext cx="4191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Hebrews 1:14</a:t>
            </a:r>
            <a:br>
              <a:rPr lang="en-US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</a:br>
            <a:r>
              <a:rPr lang="en-US" sz="1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New Living Translation</a:t>
            </a:r>
            <a:endParaRPr lang="en-US" sz="14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69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https://www.youtube.com/watch?v=bsHH0HYgmSs&amp;lc=z122cdl5aoybjtq1o22myrlgerbcjph25</a:t>
            </a:r>
          </a:p>
        </p:txBody>
      </p:sp>
    </p:spTree>
    <p:extLst>
      <p:ext uri="{BB962C8B-B14F-4D97-AF65-F5344CB8AC3E}">
        <p14:creationId xmlns:p14="http://schemas.microsoft.com/office/powerpoint/2010/main" val="36729400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26677" r="22787" b="3148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18" y="4644421"/>
            <a:ext cx="1631099" cy="317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0" y="4016573"/>
            <a:ext cx="93691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T</a:t>
            </a:r>
            <a:r>
              <a:rPr lang="en-US" sz="1000" b="1" dirty="0" smtClean="0">
                <a:solidFill>
                  <a:schemeClr val="bg1"/>
                </a:solidFill>
              </a:rPr>
              <a:t>HE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2509" y="1031141"/>
            <a:ext cx="84001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“Who are you looking for?” he asked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b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the Nazarene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,”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 replied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b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AM he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,”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said.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Judas, who betrayed him, was standing with them.)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said “I AM he,”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 drew back and fell to the ground!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08" y="4272976"/>
            <a:ext cx="1343891" cy="386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419600" y="3353839"/>
            <a:ext cx="4191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John 18:4-6</a:t>
            </a:r>
            <a:br>
              <a:rPr lang="en-US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</a:br>
            <a:r>
              <a:rPr lang="en-US" sz="1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New Living Translation</a:t>
            </a:r>
            <a:endParaRPr lang="en-US" sz="14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59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26677" r="22787" b="3148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18" y="4644421"/>
            <a:ext cx="1631099" cy="317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0" y="3943350"/>
            <a:ext cx="93691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T</a:t>
            </a:r>
            <a:r>
              <a:rPr lang="en-US" sz="1000" b="1" dirty="0" smtClean="0">
                <a:solidFill>
                  <a:schemeClr val="bg1"/>
                </a:solidFill>
              </a:rPr>
              <a:t>HE</a:t>
            </a:r>
            <a:endParaRPr lang="en-US" sz="1000" b="1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08" y="4272976"/>
            <a:ext cx="1343891" cy="386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600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26677" r="22787" b="3148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18" y="4644421"/>
            <a:ext cx="1631099" cy="317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0" y="4016573"/>
            <a:ext cx="93691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T</a:t>
            </a:r>
            <a:r>
              <a:rPr lang="en-US" sz="1000" b="1" dirty="0" smtClean="0">
                <a:solidFill>
                  <a:schemeClr val="bg1"/>
                </a:solidFill>
              </a:rPr>
              <a:t>HE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8200" y="361950"/>
            <a:ext cx="787111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</a:t>
            </a:r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 no longer my own, but yours.</a:t>
            </a:r>
          </a:p>
          <a:p>
            <a:pPr algn="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Put me to what you will, </a:t>
            </a:r>
            <a:r>
              <a:rPr lang="en-US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place </a:t>
            </a:r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 with whom you will.</a:t>
            </a:r>
          </a:p>
          <a:p>
            <a:pPr algn="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Put me to doing, put me to suffering.</a:t>
            </a:r>
          </a:p>
          <a:p>
            <a:pPr algn="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 me be put to work for you or set aside for you,</a:t>
            </a:r>
          </a:p>
          <a:p>
            <a:pPr algn="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Praised for you or criticized for you.</a:t>
            </a:r>
          </a:p>
          <a:p>
            <a:pPr algn="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 me be full, let me be empty.</a:t>
            </a:r>
          </a:p>
          <a:p>
            <a:pPr algn="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 me have all things, let me have nothing.</a:t>
            </a:r>
          </a:p>
          <a:p>
            <a:pPr algn="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freely and fully surrender all things to your glory and service</a:t>
            </a:r>
            <a:r>
              <a:rPr lang="en-US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9127" y="268856"/>
            <a:ext cx="419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Covenant Prayer</a:t>
            </a:r>
            <a:b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</a:b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John Wesley</a:t>
            </a:r>
            <a:endParaRPr lang="en-US" sz="1600" dirty="0">
              <a:solidFill>
                <a:schemeClr val="accent2">
                  <a:lumMod val="75000"/>
                </a:schemeClr>
              </a:solidFill>
              <a:latin typeface="Baskerville Old Face" panose="02020602080505020303" pitchFamily="18" charset="0"/>
            </a:endParaRPr>
          </a:p>
          <a:p>
            <a:r>
              <a:rPr lang="en-US" sz="1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/>
            </a:r>
            <a:br>
              <a:rPr lang="en-US" sz="1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</a:br>
            <a:endParaRPr lang="en-US" sz="12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08" y="4272976"/>
            <a:ext cx="1343891" cy="386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689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26677" r="22787" b="3148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18" y="4644421"/>
            <a:ext cx="1631099" cy="317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0" y="4016573"/>
            <a:ext cx="93691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T</a:t>
            </a:r>
            <a:r>
              <a:rPr lang="en-US" sz="1000" b="1" dirty="0" smtClean="0">
                <a:solidFill>
                  <a:schemeClr val="bg1"/>
                </a:solidFill>
              </a:rPr>
              <a:t>HE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0" y="1232922"/>
            <a:ext cx="78711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now, O wonderful and holy God,</a:t>
            </a:r>
          </a:p>
          <a:p>
            <a:pPr algn="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Creator, Redeemer, and Sustainer, </a:t>
            </a:r>
          </a:p>
          <a:p>
            <a:pPr algn="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mine, and I am yours.</a:t>
            </a:r>
          </a:p>
          <a:p>
            <a:pPr algn="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 be it.</a:t>
            </a:r>
          </a:p>
          <a:p>
            <a:pPr algn="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the covenant which I have made on earth,</a:t>
            </a:r>
          </a:p>
          <a:p>
            <a:pPr algn="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 it also be made in heaven.  Amen.</a:t>
            </a:r>
            <a:b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361950"/>
            <a:ext cx="419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Covenant Prayer</a:t>
            </a:r>
            <a:b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</a:b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John Wesley</a:t>
            </a:r>
            <a:endParaRPr lang="en-US" sz="1600" dirty="0">
              <a:solidFill>
                <a:schemeClr val="accent2">
                  <a:lumMod val="75000"/>
                </a:schemeClr>
              </a:solidFill>
              <a:latin typeface="Baskerville Old Face" panose="02020602080505020303" pitchFamily="18" charset="0"/>
            </a:endParaRPr>
          </a:p>
          <a:p>
            <a:r>
              <a:rPr lang="en-US" sz="1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/>
            </a:r>
            <a:br>
              <a:rPr lang="en-US" sz="1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</a:br>
            <a:endParaRPr lang="en-US" sz="12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08" y="4272976"/>
            <a:ext cx="1343891" cy="386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701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26677" r="22787" b="3148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18" y="4644421"/>
            <a:ext cx="1631099" cy="317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0" y="3943350"/>
            <a:ext cx="93691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T</a:t>
            </a:r>
            <a:r>
              <a:rPr lang="en-US" sz="1000" b="1" dirty="0" smtClean="0">
                <a:solidFill>
                  <a:schemeClr val="bg1"/>
                </a:solidFill>
              </a:rPr>
              <a:t>HE</a:t>
            </a:r>
            <a:endParaRPr lang="en-US" sz="1000" b="1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08" y="4272976"/>
            <a:ext cx="1343891" cy="386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600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26677" r="22787" b="3148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18" y="4644421"/>
            <a:ext cx="1631099" cy="317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0" y="3943350"/>
            <a:ext cx="93691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T</a:t>
            </a:r>
            <a:r>
              <a:rPr lang="en-US" sz="1000" b="1" dirty="0" smtClean="0">
                <a:solidFill>
                  <a:schemeClr val="bg1"/>
                </a:solidFill>
              </a:rPr>
              <a:t>HE</a:t>
            </a:r>
            <a:endParaRPr lang="en-US" sz="1000" b="1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08" y="4272976"/>
            <a:ext cx="1343891" cy="386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764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26677" r="22787" b="3148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18" y="4644421"/>
            <a:ext cx="1631099" cy="317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0" y="3943350"/>
            <a:ext cx="93691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T</a:t>
            </a:r>
            <a:r>
              <a:rPr lang="en-US" sz="1000" b="1" dirty="0" smtClean="0">
                <a:solidFill>
                  <a:schemeClr val="bg1"/>
                </a:solidFill>
              </a:rPr>
              <a:t>HE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57600" y="939483"/>
            <a:ext cx="29718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dirty="0" smtClean="0">
                <a:solidFill>
                  <a:srgbClr val="280C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en-US" sz="19900" dirty="0">
              <a:solidFill>
                <a:srgbClr val="280C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87855" y="2119745"/>
            <a:ext cx="2731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pray often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08" y="4272976"/>
            <a:ext cx="1343891" cy="386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841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26677" r="22787" b="3148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18" y="4644421"/>
            <a:ext cx="1631099" cy="317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0" y="3943350"/>
            <a:ext cx="93691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T</a:t>
            </a:r>
            <a:r>
              <a:rPr lang="en-US" sz="1000" b="1" dirty="0" smtClean="0">
                <a:solidFill>
                  <a:schemeClr val="bg1"/>
                </a:solidFill>
              </a:rPr>
              <a:t>HE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6444" y="1276350"/>
            <a:ext cx="78711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Then, accompanied by the disciples,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left the upstairs room and went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usual to the Mount of Olives. </a:t>
            </a:r>
          </a:p>
          <a:p>
            <a:pPr algn="r"/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54210" y="2846010"/>
            <a:ext cx="4191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Luke 22:39</a:t>
            </a:r>
            <a:r>
              <a:rPr lang="en-US" sz="1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/>
            </a:r>
            <a:br>
              <a:rPr lang="en-US" sz="1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</a:br>
            <a:r>
              <a:rPr lang="en-US" sz="1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New Living Translation</a:t>
            </a:r>
            <a:endParaRPr lang="en-US" sz="14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08" y="4272976"/>
            <a:ext cx="1343891" cy="386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720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26677" r="22787" b="3148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18" y="4644421"/>
            <a:ext cx="1631099" cy="317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0" y="3943350"/>
            <a:ext cx="93691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T</a:t>
            </a:r>
            <a:r>
              <a:rPr lang="en-US" sz="1000" b="1" dirty="0" smtClean="0">
                <a:solidFill>
                  <a:schemeClr val="bg1"/>
                </a:solidFill>
              </a:rPr>
              <a:t>HE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" y="1408168"/>
            <a:ext cx="838286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“Judas, the betrayer, knew this place,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because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had often gone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there with his  disciples.”</a:t>
            </a:r>
            <a:b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08" y="4272976"/>
            <a:ext cx="1343891" cy="386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306163" y="2910304"/>
            <a:ext cx="4191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John 18:2</a:t>
            </a:r>
            <a:br>
              <a:rPr lang="en-US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</a:br>
            <a:r>
              <a:rPr lang="en-US" sz="1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New Living Translation</a:t>
            </a:r>
            <a:endParaRPr lang="en-US" sz="14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57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26677" r="22787" b="3148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18" y="4644421"/>
            <a:ext cx="1631099" cy="317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0" y="3943350"/>
            <a:ext cx="93691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T</a:t>
            </a:r>
            <a:r>
              <a:rPr lang="en-US" sz="1000" b="1" dirty="0" smtClean="0">
                <a:solidFill>
                  <a:schemeClr val="bg1"/>
                </a:solidFill>
              </a:rPr>
              <a:t>HE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9489" y="1374165"/>
            <a:ext cx="78711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Very early in the morning, while it was still dark, Jesus got up, left the house and went off to a solitary place, where he prayed.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19600" y="2949113"/>
            <a:ext cx="4191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Mark 1:35</a:t>
            </a:r>
            <a:r>
              <a:rPr lang="en-US" sz="1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/>
            </a:r>
            <a:br>
              <a:rPr lang="en-US" sz="1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</a:br>
            <a:r>
              <a:rPr lang="en-US" sz="1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New International Version</a:t>
            </a:r>
            <a:endParaRPr lang="en-US" sz="14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08" y="4272976"/>
            <a:ext cx="1343891" cy="386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379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26677" r="22787" b="3148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18" y="4644421"/>
            <a:ext cx="1631099" cy="317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0" y="3943350"/>
            <a:ext cx="93691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T</a:t>
            </a:r>
            <a:r>
              <a:rPr lang="en-US" sz="1000" b="1" dirty="0" smtClean="0">
                <a:solidFill>
                  <a:schemeClr val="bg1"/>
                </a:solidFill>
              </a:rPr>
              <a:t>HE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6444" y="1047750"/>
            <a:ext cx="78711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 he finished,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his disciples came to him and said,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Lord, teach us to pray,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just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 John taught his disciples.”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08" y="4272976"/>
            <a:ext cx="1343891" cy="386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281919" y="2800350"/>
            <a:ext cx="4191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Luke 11:1</a:t>
            </a:r>
            <a:br>
              <a:rPr lang="en-US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</a:br>
            <a:r>
              <a:rPr lang="en-US" sz="1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New Living Translation</a:t>
            </a:r>
            <a:endParaRPr lang="en-US" sz="14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82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10516</TotalTime>
  <Words>473</Words>
  <Application>Microsoft Macintosh PowerPoint</Application>
  <PresentationFormat>On-screen Show (16:9)</PresentationFormat>
  <Paragraphs>104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Baskerville Old Face</vt:lpstr>
      <vt:lpstr>Calibri</vt:lpstr>
      <vt:lpstr>Tahoma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https://www.youtube.com/watch?v=9Y9qCsIPzNo</dc:title>
  <dc:creator>jim.smith</dc:creator>
  <cp:lastModifiedBy>Matthew Shool</cp:lastModifiedBy>
  <cp:revision>27</cp:revision>
  <dcterms:created xsi:type="dcterms:W3CDTF">2016-02-19T01:46:57Z</dcterms:created>
  <dcterms:modified xsi:type="dcterms:W3CDTF">2016-03-13T17:13:32Z</dcterms:modified>
</cp:coreProperties>
</file>