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20" r:id="rId4"/>
  </p:sldMasterIdLst>
  <p:notesMasterIdLst>
    <p:notesMasterId r:id="rId43"/>
  </p:notesMasterIdLst>
  <p:sldIdLst>
    <p:sldId id="257" r:id="rId5"/>
    <p:sldId id="256" r:id="rId6"/>
    <p:sldId id="297" r:id="rId7"/>
    <p:sldId id="295" r:id="rId8"/>
    <p:sldId id="258" r:id="rId9"/>
    <p:sldId id="293" r:id="rId10"/>
    <p:sldId id="416" r:id="rId11"/>
    <p:sldId id="428" r:id="rId12"/>
    <p:sldId id="425" r:id="rId13"/>
    <p:sldId id="426" r:id="rId14"/>
    <p:sldId id="427" r:id="rId15"/>
    <p:sldId id="429" r:id="rId16"/>
    <p:sldId id="401" r:id="rId17"/>
    <p:sldId id="418" r:id="rId18"/>
    <p:sldId id="419" r:id="rId19"/>
    <p:sldId id="420" r:id="rId20"/>
    <p:sldId id="421" r:id="rId21"/>
    <p:sldId id="422" r:id="rId22"/>
    <p:sldId id="424" r:id="rId23"/>
    <p:sldId id="423" r:id="rId24"/>
    <p:sldId id="430" r:id="rId25"/>
    <p:sldId id="408" r:id="rId26"/>
    <p:sldId id="409" r:id="rId27"/>
    <p:sldId id="410" r:id="rId28"/>
    <p:sldId id="431" r:id="rId29"/>
    <p:sldId id="413" r:id="rId30"/>
    <p:sldId id="294" r:id="rId31"/>
    <p:sldId id="439" r:id="rId32"/>
    <p:sldId id="437" r:id="rId33"/>
    <p:sldId id="357" r:id="rId34"/>
    <p:sldId id="432" r:id="rId35"/>
    <p:sldId id="433" r:id="rId36"/>
    <p:sldId id="434" r:id="rId37"/>
    <p:sldId id="435" r:id="rId38"/>
    <p:sldId id="438" r:id="rId39"/>
    <p:sldId id="436" r:id="rId40"/>
    <p:sldId id="440" r:id="rId41"/>
    <p:sldId id="289" r:id="rId4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48C"/>
    <a:srgbClr val="99CC00"/>
    <a:srgbClr val="CCFF33"/>
    <a:srgbClr val="EEF321"/>
    <a:srgbClr val="D0F321"/>
    <a:srgbClr val="9FE331"/>
    <a:srgbClr val="339933"/>
    <a:srgbClr val="669900"/>
    <a:srgbClr val="008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1"/>
  </p:normalViewPr>
  <p:slideViewPr>
    <p:cSldViewPr>
      <p:cViewPr varScale="1">
        <p:scale>
          <a:sx n="135" d="100"/>
          <a:sy n="135" d="100"/>
        </p:scale>
        <p:origin x="42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40115-B59D-41A4-8332-D320CD46F959}" type="datetimeFigureOut">
              <a:rPr lang="en-US" smtClean="0"/>
              <a:t>10/4/18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5F578-CF60-492D-A4D9-522B431D7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08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F578-CF60-492D-A4D9-522B431D7B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7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/>
              <a:t>10/4/18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8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/>
              <a:t>10/4/18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42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/>
              <a:t>10/4/18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45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548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06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554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615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61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25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507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203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/>
              <a:t>10/4/18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77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017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47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91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107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45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1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47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15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659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2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/>
              <a:t>10/4/18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915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21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25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76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01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041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141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13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59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773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62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/>
              <a:t>10/4/18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92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725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3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174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53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/>
              <a:t>10/4/18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11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/>
              <a:t>10/4/18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6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/>
              <a:t>10/4/18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53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/>
              <a:t>10/4/18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07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0B1-3A1B-487F-A8ED-45F01D1D5503}" type="datetimeFigureOut">
              <a:rPr lang="en-US" smtClean="0"/>
              <a:t>10/4/18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5AF8E-D957-474E-95F8-AB93EACA6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15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300B1-3A1B-487F-A8ED-45F01D1D5503}" type="datetimeFigureOut">
              <a:rPr lang="en-US" smtClean="0"/>
              <a:t>10/4/18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5AF8E-D957-474E-95F8-AB93EACA6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9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6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6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300B1-3A1B-487F-A8ED-45F01D1D5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5AF8E-D957-474E-95F8-AB93EACA6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6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801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045" y="251251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A RESERVED PLACE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870" y="920323"/>
            <a:ext cx="387191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1733550"/>
            <a:ext cx="883920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“....only those whose names are written in the Lamb's Book of Life will be able to enter.”</a:t>
            </a:r>
          </a:p>
          <a:p>
            <a:pPr algn="ctr">
              <a:lnSpc>
                <a:spcPts val="3000"/>
              </a:lnSpc>
            </a:pPr>
            <a:endParaRPr lang="en-US" sz="4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algn="ctr">
              <a:lnSpc>
                <a:spcPts val="3000"/>
              </a:lnSpc>
            </a:pPr>
            <a:r>
              <a:rPr lang="en-US" sz="2400" dirty="0">
                <a:latin typeface="Augustus" pitchFamily="2" charset="0"/>
                <a:cs typeface="JasmineUPC" panose="02020603050405020304" pitchFamily="18" charset="-34"/>
              </a:rPr>
              <a:t>Revelation 21:27</a:t>
            </a:r>
            <a:endParaRPr lang="en-US" sz="4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0752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27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35255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PRESENT HEAVEN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262" y="2611662"/>
            <a:ext cx="387191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271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4546" y="514350"/>
            <a:ext cx="8686800" cy="398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I 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saw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under the altar the souls of those who had been slain </a:t>
            </a:r>
            <a:r>
              <a:rPr lang="en-US" sz="4400" u="sng" dirty="0">
                <a:latin typeface="JasmineUPC" panose="02020603050405020304" pitchFamily="18" charset="-34"/>
                <a:cs typeface="JasmineUPC" panose="02020603050405020304" pitchFamily="18" charset="-34"/>
              </a:rPr>
              <a:t>because of the word of God and the testimony they had maintained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. They called out in a loud voice, “How long, Sovereign Lord, holy and true, until you judge the inhabitants of the earth and avenge our blood?” Then each of them was given a white robe, and they were told to wait a little longer, until the full number of their fellow servants, their brothers and sisters,</a:t>
            </a:r>
            <a:r>
              <a:rPr lang="en-US" sz="4400" baseline="30000" dirty="0">
                <a:latin typeface="JasmineUPC" panose="02020603050405020304" pitchFamily="18" charset="-34"/>
                <a:cs typeface="JasmineUPC" panose="02020603050405020304" pitchFamily="18" charset="-34"/>
              </a:rPr>
              <a:t>]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 were killed just as they had been.</a:t>
            </a:r>
          </a:p>
          <a:p>
            <a:pPr algn="ctr">
              <a:lnSpc>
                <a:spcPts val="3000"/>
              </a:lnSpc>
            </a:pPr>
            <a:r>
              <a:rPr lang="en-US" sz="2000" dirty="0">
                <a:latin typeface="Augustus" pitchFamily="2" charset="0"/>
                <a:cs typeface="JasmineUPC" panose="02020603050405020304" pitchFamily="18" charset="-34"/>
              </a:rPr>
              <a:t>rev. 6:9-11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1794456" y="2495550"/>
            <a:ext cx="6400800" cy="1752600"/>
          </a:xfrm>
          <a:prstGeom prst="wedgeRectCallout">
            <a:avLst>
              <a:gd name="adj1" fmla="val -40753"/>
              <a:gd name="adj2" fmla="val -94405"/>
            </a:avLst>
          </a:prstGeom>
          <a:solidFill>
            <a:srgbClr val="E5F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84956" y="2740583"/>
            <a:ext cx="6019800" cy="1583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9600" dirty="0">
                <a:latin typeface="JasmineUPC" panose="02020603050405020304" pitchFamily="18" charset="-34"/>
                <a:cs typeface="JasmineUPC" panose="02020603050405020304" pitchFamily="18" charset="-34"/>
              </a:rPr>
              <a:t>Life on earth will be remember</a:t>
            </a:r>
          </a:p>
        </p:txBody>
      </p:sp>
    </p:spTree>
    <p:extLst>
      <p:ext uri="{BB962C8B-B14F-4D97-AF65-F5344CB8AC3E}">
        <p14:creationId xmlns:p14="http://schemas.microsoft.com/office/powerpoint/2010/main" val="44940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4546" y="514350"/>
            <a:ext cx="8686800" cy="398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I 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saw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under the altar the souls of those who had been slain because of the word of God and the testimony they had maintained. </a:t>
            </a:r>
            <a:r>
              <a:rPr lang="en-US" sz="4400" u="sng" dirty="0">
                <a:latin typeface="JasmineUPC" panose="02020603050405020304" pitchFamily="18" charset="-34"/>
                <a:cs typeface="JasmineUPC" panose="02020603050405020304" pitchFamily="18" charset="-34"/>
              </a:rPr>
              <a:t>They called out in a loud voice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, “How long, Sovereign Lord, holy and true, until you judge the inhabitants of the earth and avenge our blood?” Then each of them was given a white robe, and they were told to wait a little longer, until the full number of their fellow servants, their brothers and sisters, were killed just as they had been.</a:t>
            </a:r>
          </a:p>
          <a:p>
            <a:pPr algn="ctr">
              <a:lnSpc>
                <a:spcPts val="3000"/>
              </a:lnSpc>
            </a:pPr>
            <a:r>
              <a:rPr lang="en-US" sz="2000" dirty="0">
                <a:latin typeface="Augustus" pitchFamily="2" charset="0"/>
                <a:cs typeface="JasmineUPC" panose="02020603050405020304" pitchFamily="18" charset="-34"/>
              </a:rPr>
              <a:t>rev. 6:9-11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1794456" y="2495550"/>
            <a:ext cx="6400800" cy="1187599"/>
          </a:xfrm>
          <a:prstGeom prst="wedgeRectCallout">
            <a:avLst>
              <a:gd name="adj1" fmla="val 11963"/>
              <a:gd name="adj2" fmla="val -120117"/>
            </a:avLst>
          </a:prstGeom>
          <a:solidFill>
            <a:srgbClr val="E5F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84956" y="2740583"/>
            <a:ext cx="6019800" cy="942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9600" dirty="0">
                <a:latin typeface="JasmineUPC" panose="02020603050405020304" pitchFamily="18" charset="-34"/>
                <a:cs typeface="JasmineUPC" panose="02020603050405020304" pitchFamily="18" charset="-34"/>
              </a:rPr>
              <a:t>They have voices</a:t>
            </a:r>
          </a:p>
        </p:txBody>
      </p:sp>
    </p:spTree>
    <p:extLst>
      <p:ext uri="{BB962C8B-B14F-4D97-AF65-F5344CB8AC3E}">
        <p14:creationId xmlns:p14="http://schemas.microsoft.com/office/powerpoint/2010/main" val="2437671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4546" y="514350"/>
            <a:ext cx="8686800" cy="398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I 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saw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under the altar the souls of those who had been slain because of the word of God and the testimony they had maintained. They called out in a loud voice, </a:t>
            </a:r>
            <a:r>
              <a:rPr lang="en-US" sz="4400" u="sng" dirty="0">
                <a:latin typeface="JasmineUPC" panose="02020603050405020304" pitchFamily="18" charset="-34"/>
                <a:cs typeface="JasmineUPC" panose="02020603050405020304" pitchFamily="18" charset="-34"/>
              </a:rPr>
              <a:t>“How long, Sovereign Lord, holy and true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, until you judge the inhabitants of the earth and avenge our blood?” Then each of them was given a white robe, and they were told to wait a little longer, until the full number of their fellow servants, their brothers and sisters,</a:t>
            </a:r>
            <a:r>
              <a:rPr lang="en-US" sz="4400" baseline="30000" dirty="0">
                <a:latin typeface="JasmineUPC" panose="02020603050405020304" pitchFamily="18" charset="-34"/>
                <a:cs typeface="JasmineUPC" panose="02020603050405020304" pitchFamily="18" charset="-34"/>
              </a:rPr>
              <a:t>]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 were killed just as they had been.</a:t>
            </a:r>
          </a:p>
          <a:p>
            <a:pPr algn="ctr">
              <a:lnSpc>
                <a:spcPts val="3000"/>
              </a:lnSpc>
            </a:pPr>
            <a:r>
              <a:rPr lang="en-US" sz="2000" dirty="0">
                <a:latin typeface="Augustus" pitchFamily="2" charset="0"/>
                <a:cs typeface="JasmineUPC" panose="02020603050405020304" pitchFamily="18" charset="-34"/>
              </a:rPr>
              <a:t>rev. 6:9-11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1794456" y="2693372"/>
            <a:ext cx="6400800" cy="1600200"/>
          </a:xfrm>
          <a:prstGeom prst="wedgeRectCallout">
            <a:avLst>
              <a:gd name="adj1" fmla="val -20029"/>
              <a:gd name="adj2" fmla="val -86314"/>
            </a:avLst>
          </a:prstGeom>
          <a:solidFill>
            <a:srgbClr val="E5F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19300" y="2929841"/>
            <a:ext cx="6019800" cy="1552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8800" dirty="0">
                <a:latin typeface="JasmineUPC" panose="02020603050405020304" pitchFamily="18" charset="-34"/>
                <a:cs typeface="JasmineUPC" panose="02020603050405020304" pitchFamily="18" charset="-34"/>
              </a:rPr>
              <a:t>They communicate with God</a:t>
            </a:r>
          </a:p>
        </p:txBody>
      </p:sp>
    </p:spTree>
    <p:extLst>
      <p:ext uri="{BB962C8B-B14F-4D97-AF65-F5344CB8AC3E}">
        <p14:creationId xmlns:p14="http://schemas.microsoft.com/office/powerpoint/2010/main" val="3301695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4546" y="514350"/>
            <a:ext cx="8686800" cy="398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I 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saw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under the altar the souls of those who had been slain because of the word of God and the testimony they had maintained. They called out in a loud voice, “How long, Sovereign Lord, holy and true, </a:t>
            </a:r>
            <a:r>
              <a:rPr lang="en-US" sz="4400" u="sng" dirty="0">
                <a:latin typeface="JasmineUPC" panose="02020603050405020304" pitchFamily="18" charset="-34"/>
                <a:cs typeface="JasmineUPC" panose="02020603050405020304" pitchFamily="18" charset="-34"/>
              </a:rPr>
              <a:t>until you judge the inhabitants of the earth and avenge our blood?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” Then each of them was given a white robe, and they were told to wait a little longer, until the full number of their fellow servants, their brothers and sisters,</a:t>
            </a:r>
            <a:r>
              <a:rPr lang="en-US" sz="4400" baseline="30000" dirty="0">
                <a:latin typeface="JasmineUPC" panose="02020603050405020304" pitchFamily="18" charset="-34"/>
                <a:cs typeface="JasmineUPC" panose="02020603050405020304" pitchFamily="18" charset="-34"/>
              </a:rPr>
              <a:t>]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 were killed just as they had been.</a:t>
            </a:r>
          </a:p>
          <a:p>
            <a:pPr algn="ctr">
              <a:lnSpc>
                <a:spcPts val="3000"/>
              </a:lnSpc>
            </a:pPr>
            <a:r>
              <a:rPr lang="en-US" sz="2000" dirty="0">
                <a:latin typeface="Augustus" pitchFamily="2" charset="0"/>
                <a:cs typeface="JasmineUPC" panose="02020603050405020304" pitchFamily="18" charset="-34"/>
              </a:rPr>
              <a:t>rev. 6:9-11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1596980" y="2898126"/>
            <a:ext cx="6400800" cy="1600200"/>
          </a:xfrm>
          <a:prstGeom prst="wedgeRectCallout">
            <a:avLst>
              <a:gd name="adj1" fmla="val -21035"/>
              <a:gd name="adj2" fmla="val -79875"/>
            </a:avLst>
          </a:prstGeom>
          <a:solidFill>
            <a:srgbClr val="E5F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28800" y="3152361"/>
            <a:ext cx="6019800" cy="1552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8800" dirty="0">
                <a:latin typeface="JasmineUPC" panose="02020603050405020304" pitchFamily="18" charset="-34"/>
                <a:cs typeface="JasmineUPC" panose="02020603050405020304" pitchFamily="18" charset="-34"/>
              </a:rPr>
              <a:t>They are aware of earth’s situation</a:t>
            </a:r>
          </a:p>
        </p:txBody>
      </p:sp>
    </p:spTree>
    <p:extLst>
      <p:ext uri="{BB962C8B-B14F-4D97-AF65-F5344CB8AC3E}">
        <p14:creationId xmlns:p14="http://schemas.microsoft.com/office/powerpoint/2010/main" val="631398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4546" y="514350"/>
            <a:ext cx="8686800" cy="398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I 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saw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under the altar the souls of those who had been slain because of the word of God and the testimony they had maintained. They called out in a loud voice, “How long, Sovereign Lord, holy and true, until you judge the inhabitants of the earth and avenge our blood?” </a:t>
            </a:r>
            <a:r>
              <a:rPr lang="en-US" sz="4400" u="sng" dirty="0">
                <a:latin typeface="JasmineUPC" panose="02020603050405020304" pitchFamily="18" charset="-34"/>
                <a:cs typeface="JasmineUPC" panose="02020603050405020304" pitchFamily="18" charset="-34"/>
              </a:rPr>
              <a:t>Then each of them was given a white robe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, and they were told to wait a little longer, until the full number of their fellow servants, their brothers and sisters, were killed just as they had been.</a:t>
            </a:r>
          </a:p>
          <a:p>
            <a:pPr algn="ctr">
              <a:lnSpc>
                <a:spcPts val="3000"/>
              </a:lnSpc>
            </a:pPr>
            <a:r>
              <a:rPr lang="en-US" sz="2000" dirty="0">
                <a:latin typeface="Augustus" pitchFamily="2" charset="0"/>
                <a:cs typeface="JasmineUPC" panose="02020603050405020304" pitchFamily="18" charset="-34"/>
              </a:rPr>
              <a:t>rev. 6:9-11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1551904" y="742949"/>
            <a:ext cx="6400800" cy="1248189"/>
          </a:xfrm>
          <a:prstGeom prst="wedgeRectCallout">
            <a:avLst>
              <a:gd name="adj1" fmla="val 42345"/>
              <a:gd name="adj2" fmla="val 85775"/>
            </a:avLst>
          </a:prstGeom>
          <a:solidFill>
            <a:srgbClr val="E5F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42404" y="1073179"/>
            <a:ext cx="6019800" cy="911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8800" dirty="0">
                <a:latin typeface="JasmineUPC" panose="02020603050405020304" pitchFamily="18" charset="-34"/>
                <a:cs typeface="JasmineUPC" panose="02020603050405020304" pitchFamily="18" charset="-34"/>
              </a:rPr>
              <a:t>They have bodies</a:t>
            </a:r>
          </a:p>
        </p:txBody>
      </p:sp>
    </p:spTree>
    <p:extLst>
      <p:ext uri="{BB962C8B-B14F-4D97-AF65-F5344CB8AC3E}">
        <p14:creationId xmlns:p14="http://schemas.microsoft.com/office/powerpoint/2010/main" val="72537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4546" y="514350"/>
            <a:ext cx="8686800" cy="398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I 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saw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under the altar the souls of those who had been slain because of the word of God and the testimony they had maintained. They called out in a loud voice, “How long, Sovereign Lord, holy and true, until you judge the inhabitants of the earth and avenge our blood?” Then each of them was given a white robe, and they were told to </a:t>
            </a:r>
            <a:r>
              <a:rPr lang="en-US" sz="4400" u="sng" dirty="0">
                <a:latin typeface="JasmineUPC" panose="02020603050405020304" pitchFamily="18" charset="-34"/>
                <a:cs typeface="JasmineUPC" panose="02020603050405020304" pitchFamily="18" charset="-34"/>
              </a:rPr>
              <a:t>wait a little longer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, until the full number of their fellow servants, their brothers and sisters, were killed just as they had been.</a:t>
            </a:r>
          </a:p>
          <a:p>
            <a:pPr algn="ctr">
              <a:lnSpc>
                <a:spcPts val="3000"/>
              </a:lnSpc>
            </a:pPr>
            <a:r>
              <a:rPr lang="en-US" sz="2000" dirty="0">
                <a:latin typeface="Augustus" pitchFamily="2" charset="0"/>
                <a:cs typeface="JasmineUPC" panose="02020603050405020304" pitchFamily="18" charset="-34"/>
              </a:rPr>
              <a:t>rev. 6:9-11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1551904" y="742949"/>
            <a:ext cx="6400800" cy="1248189"/>
          </a:xfrm>
          <a:prstGeom prst="wedgeRectCallout">
            <a:avLst>
              <a:gd name="adj1" fmla="val -2524"/>
              <a:gd name="adj2" fmla="val 113634"/>
            </a:avLst>
          </a:prstGeom>
          <a:solidFill>
            <a:srgbClr val="E5F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42404" y="1073179"/>
            <a:ext cx="6019800" cy="911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8800" dirty="0">
                <a:latin typeface="JasmineUPC" panose="02020603050405020304" pitchFamily="18" charset="-34"/>
                <a:cs typeface="JasmineUPC" panose="02020603050405020304" pitchFamily="18" charset="-34"/>
              </a:rPr>
              <a:t>Aware of time</a:t>
            </a:r>
          </a:p>
        </p:txBody>
      </p:sp>
    </p:spTree>
    <p:extLst>
      <p:ext uri="{BB962C8B-B14F-4D97-AF65-F5344CB8AC3E}">
        <p14:creationId xmlns:p14="http://schemas.microsoft.com/office/powerpoint/2010/main" val="3817862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1962150"/>
            <a:ext cx="8686800" cy="1983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He said, </a:t>
            </a:r>
            <a:r>
              <a:rPr lang="en-US" sz="4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“There will be no more delay. 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When the seventh angel blows his trumpet, God’s mysterious plan will be fulfilled. It will happen just as he announced it to his servants the prophets.”</a:t>
            </a:r>
          </a:p>
          <a:p>
            <a:pPr algn="ctr">
              <a:lnSpc>
                <a:spcPts val="3000"/>
              </a:lnSpc>
            </a:pPr>
            <a:r>
              <a:rPr lang="en-US" sz="2000" dirty="0">
                <a:latin typeface="Augustus" pitchFamily="2" charset="0"/>
                <a:cs typeface="JasmineUPC" panose="02020603050405020304" pitchFamily="18" charset="-34"/>
              </a:rPr>
              <a:t>rev. 10:6-7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590550"/>
            <a:ext cx="6705600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that there should be time no longer KJV</a:t>
            </a:r>
            <a:endParaRPr lang="en-US" dirty="0"/>
          </a:p>
        </p:txBody>
      </p:sp>
      <p:cxnSp>
        <p:nvCxnSpPr>
          <p:cNvPr id="6" name="Straight Connector 5"/>
          <p:cNvCxnSpPr>
            <a:endCxn id="11" idx="0"/>
          </p:cNvCxnSpPr>
          <p:nvPr/>
        </p:nvCxnSpPr>
        <p:spPr>
          <a:xfrm flipH="1">
            <a:off x="4572000" y="1359991"/>
            <a:ext cx="3657600" cy="6021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020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502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4546" y="514350"/>
            <a:ext cx="8686800" cy="398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I 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saw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under the altar the souls of those who had been slain because of the word of God and the testimony they had maintained. They called out in a loud voice, “How long, Sovereign Lord, holy and true, until you judge the inhabitants of the earth and avenge our blood?” Then each of them was given a white robe, and they were told to wait a little longer, </a:t>
            </a:r>
            <a:r>
              <a:rPr lang="en-US" sz="4400" u="sng" dirty="0">
                <a:latin typeface="JasmineUPC" panose="02020603050405020304" pitchFamily="18" charset="-34"/>
                <a:cs typeface="JasmineUPC" panose="02020603050405020304" pitchFamily="18" charset="-34"/>
              </a:rPr>
              <a:t>until the full number</a:t>
            </a: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 of their fellow servants, their brothers and sisters, were killed just as they had been.</a:t>
            </a:r>
          </a:p>
          <a:p>
            <a:pPr algn="ctr">
              <a:lnSpc>
                <a:spcPts val="3000"/>
              </a:lnSpc>
            </a:pPr>
            <a:r>
              <a:rPr lang="en-US" sz="2000" dirty="0">
                <a:latin typeface="Augustus" pitchFamily="2" charset="0"/>
                <a:cs typeface="JasmineUPC" panose="02020603050405020304" pitchFamily="18" charset="-34"/>
              </a:rPr>
              <a:t>rev. 6:9-11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1551904" y="742949"/>
            <a:ext cx="5153696" cy="1248189"/>
          </a:xfrm>
          <a:prstGeom prst="wedgeRectCallout">
            <a:avLst>
              <a:gd name="adj1" fmla="val 62031"/>
              <a:gd name="adj2" fmla="val 119825"/>
            </a:avLst>
          </a:prstGeom>
          <a:solidFill>
            <a:srgbClr val="E5F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51904" y="1050362"/>
            <a:ext cx="6019800" cy="911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8800" dirty="0">
                <a:latin typeface="JasmineUPC" panose="02020603050405020304" pitchFamily="18" charset="-34"/>
                <a:cs typeface="JasmineUPC" panose="02020603050405020304" pitchFamily="18" charset="-34"/>
              </a:rPr>
              <a:t>God has a plan</a:t>
            </a:r>
          </a:p>
        </p:txBody>
      </p:sp>
    </p:spTree>
    <p:extLst>
      <p:ext uri="{BB962C8B-B14F-4D97-AF65-F5344CB8AC3E}">
        <p14:creationId xmlns:p14="http://schemas.microsoft.com/office/powerpoint/2010/main" val="3982821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35255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ETERNAL HEAVEN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262" y="2611662"/>
            <a:ext cx="387191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051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34000"/>
                    </a14:imgEffect>
                    <a14:imgEffect>
                      <a14:sharpenSoften amount="-25000"/>
                    </a14:imgEffect>
                    <a14:imgEffect>
                      <a14:brightnessContrast bright="54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" r="73424" b="8527"/>
          <a:stretch/>
        </p:blipFill>
        <p:spPr bwMode="auto">
          <a:xfrm>
            <a:off x="1" y="0"/>
            <a:ext cx="2568539" cy="516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530178"/>
            <a:ext cx="2568539" cy="1200329"/>
          </a:xfrm>
          <a:prstGeom prst="rect">
            <a:avLst/>
          </a:prstGeom>
          <a:solidFill>
            <a:srgbClr val="1CA81F"/>
          </a:solidFill>
          <a:ln w="44450" cmpd="thickThin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ETERNAL HEAVEN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32" y="4257869"/>
            <a:ext cx="2632670" cy="8601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33600" y="17145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RESTORED HEAVEN AND EARTH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4926" y="1123950"/>
            <a:ext cx="62736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Heaven must receive him until the time comes for God to restore everything, as he promised long ago through his holy prophets. </a:t>
            </a:r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</a:p>
          <a:p>
            <a:pPr algn="r"/>
            <a:r>
              <a:rPr lang="en-US" dirty="0">
                <a:latin typeface="Augustus" pitchFamily="2" charset="0"/>
                <a:cs typeface="Aharoni" pitchFamily="2" charset="-79"/>
              </a:rPr>
              <a:t>acts 3:21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7000" y="2571750"/>
            <a:ext cx="62736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…the creation itself will be liberated from its bondage to decay and brought into the freedom and glory of the children of God. </a:t>
            </a:r>
            <a:br>
              <a:rPr lang="en-US" sz="2400" dirty="0"/>
            </a:br>
            <a:r>
              <a:rPr lang="en-US" dirty="0">
                <a:latin typeface="Augustus" pitchFamily="2" charset="0"/>
                <a:cs typeface="Aharoni" pitchFamily="2" charset="-79"/>
              </a:rPr>
              <a:t>romans 8:21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7000" y="4095750"/>
            <a:ext cx="6273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The Holy city…coming down out of heaven </a:t>
            </a:r>
            <a:br>
              <a:rPr lang="en-US" sz="2400" dirty="0"/>
            </a:br>
            <a:r>
              <a:rPr lang="en-US" sz="1600" dirty="0">
                <a:latin typeface="Augustus" pitchFamily="2" charset="0"/>
                <a:cs typeface="Aharoni" pitchFamily="2" charset="-79"/>
              </a:rPr>
              <a:t>revelation 21:2</a:t>
            </a:r>
          </a:p>
        </p:txBody>
      </p:sp>
    </p:spTree>
    <p:extLst>
      <p:ext uri="{BB962C8B-B14F-4D97-AF65-F5344CB8AC3E}">
        <p14:creationId xmlns:p14="http://schemas.microsoft.com/office/powerpoint/2010/main" val="1416554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34000"/>
                    </a14:imgEffect>
                    <a14:imgEffect>
                      <a14:sharpenSoften amount="-25000"/>
                    </a14:imgEffect>
                    <a14:imgEffect>
                      <a14:brightnessContrast bright="54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" r="73424" b="8527"/>
          <a:stretch/>
        </p:blipFill>
        <p:spPr bwMode="auto">
          <a:xfrm>
            <a:off x="1" y="0"/>
            <a:ext cx="2568539" cy="516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530178"/>
            <a:ext cx="2568539" cy="1200329"/>
          </a:xfrm>
          <a:prstGeom prst="rect">
            <a:avLst/>
          </a:prstGeom>
          <a:solidFill>
            <a:srgbClr val="1CA81F"/>
          </a:solidFill>
          <a:ln w="44450" cmpd="thickThin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ETERNAL HEAVEN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32" y="4257869"/>
            <a:ext cx="2632670" cy="8601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76600" y="209550"/>
            <a:ext cx="5461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ETERNAL BODIES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4926" y="1485900"/>
            <a:ext cx="62736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Jesus came, took the bread and gave it to them, and did the same with the fish. </a:t>
            </a:r>
            <a:r>
              <a:rPr lang="en-US" sz="2400" baseline="30000" dirty="0"/>
              <a:t>14</a:t>
            </a:r>
            <a:r>
              <a:rPr lang="en-US" sz="2400" dirty="0"/>
              <a:t> This was now the third time Jesus appeared to his disciples after he was raised from the dead. </a:t>
            </a:r>
          </a:p>
          <a:p>
            <a:pPr algn="r"/>
            <a:r>
              <a:rPr lang="en-US" sz="2400" dirty="0"/>
              <a:t> </a:t>
            </a:r>
            <a:r>
              <a:rPr lang="en-US" sz="2400" baseline="30000" dirty="0"/>
              <a:t>15</a:t>
            </a:r>
            <a:r>
              <a:rPr lang="en-US" sz="2400" dirty="0"/>
              <a:t> When they had finished eating…..</a:t>
            </a:r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</a:p>
          <a:p>
            <a:pPr algn="r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John 21:12-15</a:t>
            </a:r>
          </a:p>
        </p:txBody>
      </p:sp>
    </p:spTree>
    <p:extLst>
      <p:ext uri="{BB962C8B-B14F-4D97-AF65-F5344CB8AC3E}">
        <p14:creationId xmlns:p14="http://schemas.microsoft.com/office/powerpoint/2010/main" val="1445535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34000"/>
                    </a14:imgEffect>
                    <a14:imgEffect>
                      <a14:sharpenSoften amount="-25000"/>
                    </a14:imgEffect>
                    <a14:imgEffect>
                      <a14:brightnessContrast bright="54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" r="73424" b="8527"/>
          <a:stretch/>
        </p:blipFill>
        <p:spPr bwMode="auto">
          <a:xfrm>
            <a:off x="1" y="0"/>
            <a:ext cx="2568539" cy="516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530178"/>
            <a:ext cx="2568539" cy="1200329"/>
          </a:xfrm>
          <a:prstGeom prst="rect">
            <a:avLst/>
          </a:prstGeom>
          <a:solidFill>
            <a:srgbClr val="1CA81F"/>
          </a:solidFill>
          <a:ln w="44450" cmpd="thickThin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ETERNAL HEAVEN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32" y="4257869"/>
            <a:ext cx="2632670" cy="8601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49029" y="22346"/>
            <a:ext cx="5461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REUNITED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1416" y="1485900"/>
            <a:ext cx="64401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I know that my redeemer lives, and that in the end he will stand on the earth. And after my skin has been destroyed,  yet in my flesh I will see God;  I myself will see him  with my own eyes—I, and not another.  How my heart yearns within me!</a:t>
            </a:r>
          </a:p>
          <a:p>
            <a:pPr algn="r"/>
            <a:r>
              <a:rPr lang="en-US" sz="2400" dirty="0"/>
              <a:t> </a:t>
            </a:r>
          </a:p>
          <a:p>
            <a:pPr algn="r"/>
            <a:r>
              <a:rPr lang="en-US" sz="2400" dirty="0">
                <a:latin typeface="Augustus" pitchFamily="2" charset="0"/>
                <a:cs typeface="Aharoni" pitchFamily="2" charset="-79"/>
              </a:rPr>
              <a:t>Job 19:25-27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9029" y="625554"/>
            <a:ext cx="5461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WITH THOSE WHO LOVE JESUS</a:t>
            </a:r>
          </a:p>
        </p:txBody>
      </p:sp>
    </p:spTree>
    <p:extLst>
      <p:ext uri="{BB962C8B-B14F-4D97-AF65-F5344CB8AC3E}">
        <p14:creationId xmlns:p14="http://schemas.microsoft.com/office/powerpoint/2010/main" val="2027652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34000"/>
                    </a14:imgEffect>
                    <a14:imgEffect>
                      <a14:sharpenSoften amount="-25000"/>
                    </a14:imgEffect>
                    <a14:imgEffect>
                      <a14:brightnessContrast bright="54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" r="73424" b="8527"/>
          <a:stretch/>
        </p:blipFill>
        <p:spPr bwMode="auto">
          <a:xfrm>
            <a:off x="1" y="0"/>
            <a:ext cx="2568539" cy="516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530178"/>
            <a:ext cx="2568539" cy="1200329"/>
          </a:xfrm>
          <a:prstGeom prst="rect">
            <a:avLst/>
          </a:prstGeom>
          <a:solidFill>
            <a:srgbClr val="1CA81F"/>
          </a:solidFill>
          <a:ln w="44450" cmpd="thickThin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ETERNAL HEAVEN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32" y="4257869"/>
            <a:ext cx="2632670" cy="8601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25229" y="22346"/>
            <a:ext cx="5461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REWARED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0800" y="1699558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“Do not throw away  you confident trust in the Lord, no matter what happens. </a:t>
            </a:r>
            <a:br>
              <a:rPr lang="en-US" sz="2400" dirty="0"/>
            </a:br>
            <a:r>
              <a:rPr lang="en-US" sz="2400" dirty="0"/>
              <a:t>Remember the great reward it will bring you!”</a:t>
            </a:r>
          </a:p>
          <a:p>
            <a:pPr algn="r"/>
            <a:endParaRPr lang="en-US" sz="2400" dirty="0"/>
          </a:p>
          <a:p>
            <a:pPr algn="r"/>
            <a:r>
              <a:rPr lang="en-US" sz="2000" dirty="0">
                <a:latin typeface="Augustus" pitchFamily="2" charset="0"/>
                <a:cs typeface="Aharoni" pitchFamily="2" charset="-79"/>
              </a:rPr>
              <a:t>HEBREWS 10:35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25229" y="625554"/>
            <a:ext cx="5461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FOR WHAT YOU DID FOR GOD</a:t>
            </a:r>
          </a:p>
        </p:txBody>
      </p:sp>
    </p:spTree>
    <p:extLst>
      <p:ext uri="{BB962C8B-B14F-4D97-AF65-F5344CB8AC3E}">
        <p14:creationId xmlns:p14="http://schemas.microsoft.com/office/powerpoint/2010/main" val="3026782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34000"/>
                    </a14:imgEffect>
                    <a14:imgEffect>
                      <a14:sharpenSoften amount="-25000"/>
                    </a14:imgEffect>
                    <a14:imgEffect>
                      <a14:brightnessContrast bright="54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" r="73424" b="8527"/>
          <a:stretch/>
        </p:blipFill>
        <p:spPr bwMode="auto">
          <a:xfrm>
            <a:off x="1" y="0"/>
            <a:ext cx="2568539" cy="516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530178"/>
            <a:ext cx="2568539" cy="1200329"/>
          </a:xfrm>
          <a:prstGeom prst="rect">
            <a:avLst/>
          </a:prstGeom>
          <a:solidFill>
            <a:srgbClr val="1CA81F"/>
          </a:solidFill>
          <a:ln w="44450" cmpd="thickThin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ETERNAL HEAVEN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32" y="4257869"/>
            <a:ext cx="2632670" cy="8601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24200" y="57150"/>
            <a:ext cx="5461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ASSIGNED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4926" y="1706508"/>
            <a:ext cx="62736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“Well done, good and faithful servant! You’ve  been faithful with a few things; I will now  put you in charge of many things. Come and share your master's happiness!” </a:t>
            </a:r>
          </a:p>
          <a:p>
            <a:pPr algn="r"/>
            <a:endParaRPr lang="en-US" sz="2400" dirty="0"/>
          </a:p>
          <a:p>
            <a:pPr algn="r"/>
            <a:r>
              <a:rPr lang="en-US" sz="2400" dirty="0">
                <a:latin typeface="Augustus" pitchFamily="2" charset="0"/>
              </a:rPr>
              <a:t>MATTHEW 25:21	</a:t>
            </a:r>
            <a:endParaRPr lang="en-US" sz="2400" dirty="0">
              <a:solidFill>
                <a:schemeClr val="accent3">
                  <a:lumMod val="75000"/>
                </a:schemeClr>
              </a:solidFill>
              <a:latin typeface="Augustus" pitchFamily="2" charset="0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742950"/>
            <a:ext cx="5461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WORK YOU ENJOY DOING</a:t>
            </a:r>
          </a:p>
        </p:txBody>
      </p:sp>
    </p:spTree>
    <p:extLst>
      <p:ext uri="{BB962C8B-B14F-4D97-AF65-F5344CB8AC3E}">
        <p14:creationId xmlns:p14="http://schemas.microsoft.com/office/powerpoint/2010/main" val="763210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4019550"/>
            <a:ext cx="32766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699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Psalm 23</a:t>
            </a:r>
          </a:p>
        </p:txBody>
      </p:sp>
    </p:spTree>
    <p:extLst>
      <p:ext uri="{BB962C8B-B14F-4D97-AF65-F5344CB8AC3E}">
        <p14:creationId xmlns:p14="http://schemas.microsoft.com/office/powerpoint/2010/main" val="2113762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352550"/>
            <a:ext cx="845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HOW SHOULD I LIVE 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IF I’M GOING TO HEAVEN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262" y="2611662"/>
            <a:ext cx="387191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079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74295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1. REMEMBER OUR TIME HERE IS TEMPORARY </a:t>
            </a:r>
          </a:p>
        </p:txBody>
      </p:sp>
    </p:spTree>
    <p:extLst>
      <p:ext uri="{BB962C8B-B14F-4D97-AF65-F5344CB8AC3E}">
        <p14:creationId xmlns:p14="http://schemas.microsoft.com/office/powerpoint/2010/main" val="4116121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862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74295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1. REMEMBER OUR TIME HERE IS TEMPORARY 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2. RECOGNIZE WHAT’S GOING TO LAST AND WHAT WON’T</a:t>
            </a:r>
          </a:p>
        </p:txBody>
      </p:sp>
    </p:spTree>
    <p:extLst>
      <p:ext uri="{BB962C8B-B14F-4D97-AF65-F5344CB8AC3E}">
        <p14:creationId xmlns:p14="http://schemas.microsoft.com/office/powerpoint/2010/main" val="643175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74295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1. REMEMBER OUR TIME HERE IS TEMPORARY 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2. RECOGNIZE WHAT’S GOING TO LAST AND WHAT WON’T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3. RESIST BEING DETOURED BY TEMPORARY TEMPTATIONS</a:t>
            </a:r>
          </a:p>
        </p:txBody>
      </p:sp>
    </p:spTree>
    <p:extLst>
      <p:ext uri="{BB962C8B-B14F-4D97-AF65-F5344CB8AC3E}">
        <p14:creationId xmlns:p14="http://schemas.microsoft.com/office/powerpoint/2010/main" val="4116121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742950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1. REMEMBER OUR TIME HERE IS TEMPORARY 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2. RECOGNIZE WHAT’S GOING TO LAST AND WHAT WON’T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3. RESIST BEING DETOURED BY TEMPORARY TEMPTATIONS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4. REFUSE TO BE DISCOURGED BY TROUBLE</a:t>
            </a:r>
          </a:p>
        </p:txBody>
      </p:sp>
    </p:spTree>
    <p:extLst>
      <p:ext uri="{BB962C8B-B14F-4D97-AF65-F5344CB8AC3E}">
        <p14:creationId xmlns:p14="http://schemas.microsoft.com/office/powerpoint/2010/main" val="4116121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742950"/>
            <a:ext cx="845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1. REMEMBER OUR TIME HERE IS TEMPORARY 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2. RECOGNIZE WHAT’S GOING TO LAST AND WHAT WON’T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3. RESIST BEING DETOURED BY TEMPORARY TEMPTATIONS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4. REFUSE TO BE DISCOURGED BY TROUBLE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5. REACH OUT TO BRING OTHER TO HEAVEN TOO</a:t>
            </a:r>
          </a:p>
        </p:txBody>
      </p:sp>
    </p:spTree>
    <p:extLst>
      <p:ext uri="{BB962C8B-B14F-4D97-AF65-F5344CB8AC3E}">
        <p14:creationId xmlns:p14="http://schemas.microsoft.com/office/powerpoint/2010/main" val="4116121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742950"/>
            <a:ext cx="845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1. REMEMBER OUR TIME HERE IS TEMPORARY 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2. RECOGNIZE WHAT’S GOING TO LAST AND WHAT WON’T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3. RESIST BEING DETOURED BY TEMPORARY TEMPTATIONS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4. REFUSE TO BE DISCOURGED BY TROUBLE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5. REACH OUT TO BRING OTHER TO HEAVEN TOO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6. REMIND MYSELF DAILY THAT HEAVEN IS WAITING</a:t>
            </a:r>
          </a:p>
        </p:txBody>
      </p:sp>
    </p:spTree>
    <p:extLst>
      <p:ext uri="{BB962C8B-B14F-4D97-AF65-F5344CB8AC3E}">
        <p14:creationId xmlns:p14="http://schemas.microsoft.com/office/powerpoint/2010/main" val="4116121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531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809750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You’re not home yet!</a:t>
            </a:r>
          </a:p>
        </p:txBody>
      </p:sp>
    </p:spTree>
    <p:extLst>
      <p:ext uri="{BB962C8B-B14F-4D97-AF65-F5344CB8AC3E}">
        <p14:creationId xmlns:p14="http://schemas.microsoft.com/office/powerpoint/2010/main" val="4116121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95600" y="2190750"/>
            <a:ext cx="3276600" cy="76944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699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Psalm 23</a:t>
            </a:r>
          </a:p>
        </p:txBody>
      </p:sp>
    </p:spTree>
    <p:extLst>
      <p:ext uri="{BB962C8B-B14F-4D97-AF65-F5344CB8AC3E}">
        <p14:creationId xmlns:p14="http://schemas.microsoft.com/office/powerpoint/2010/main" val="34008071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827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428750"/>
            <a:ext cx="8686800" cy="2336537"/>
          </a:xfrm>
          <a:prstGeom prst="rect">
            <a:avLst/>
          </a:prstGeom>
          <a:solidFill>
            <a:srgbClr val="9FE331">
              <a:alpha val="16000"/>
            </a:srgbClr>
          </a:solidFill>
          <a:ln>
            <a:solidFill>
              <a:srgbClr val="9FE33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4800" b="1" baseline="30000" dirty="0">
                <a:latin typeface="JasmineUPC" panose="02020603050405020304" pitchFamily="18" charset="-34"/>
                <a:cs typeface="JasmineUPC" panose="02020603050405020304" pitchFamily="18" charset="-34"/>
              </a:rPr>
              <a:t> </a:t>
            </a:r>
            <a:r>
              <a:rPr lang="en-US" sz="4800" dirty="0">
                <a:latin typeface="JasmineUPC" panose="02020603050405020304" pitchFamily="18" charset="-34"/>
                <a:cs typeface="JasmineUPC" panose="02020603050405020304" pitchFamily="18" charset="-34"/>
              </a:rPr>
              <a:t>Surely your goodness and unfailing love will pursue me all the days of my life,</a:t>
            </a:r>
          </a:p>
          <a:p>
            <a:pPr algn="ctr">
              <a:lnSpc>
                <a:spcPts val="3500"/>
              </a:lnSpc>
            </a:pPr>
            <a:r>
              <a:rPr lang="en-US" sz="4800" dirty="0">
                <a:latin typeface="JasmineUPC" panose="02020603050405020304" pitchFamily="18" charset="-34"/>
                <a:cs typeface="JasmineUPC" panose="02020603050405020304" pitchFamily="18" charset="-34"/>
              </a:rPr>
              <a:t>and I will live in the house of the Lord</a:t>
            </a:r>
          </a:p>
          <a:p>
            <a:pPr algn="ctr">
              <a:lnSpc>
                <a:spcPts val="3500"/>
              </a:lnSpc>
            </a:pPr>
            <a:r>
              <a:rPr lang="en-US" sz="4800" dirty="0">
                <a:latin typeface="JasmineUPC" panose="02020603050405020304" pitchFamily="18" charset="-34"/>
                <a:cs typeface="JasmineUPC" panose="02020603050405020304" pitchFamily="18" charset="-34"/>
              </a:rPr>
              <a:t>    </a:t>
            </a:r>
            <a:r>
              <a:rPr lang="en-US" sz="4800" u="sng" dirty="0">
                <a:latin typeface="JasmineUPC" panose="02020603050405020304" pitchFamily="18" charset="-34"/>
                <a:cs typeface="JasmineUPC" panose="02020603050405020304" pitchFamily="18" charset="-34"/>
              </a:rPr>
              <a:t>forever</a:t>
            </a:r>
            <a:r>
              <a:rPr lang="en-US" sz="4800" dirty="0">
                <a:latin typeface="JasmineUPC" panose="02020603050405020304" pitchFamily="18" charset="-34"/>
                <a:cs typeface="JasmineUPC" panose="02020603050405020304" pitchFamily="18" charset="-34"/>
              </a:rPr>
              <a:t>.</a:t>
            </a:r>
          </a:p>
          <a:p>
            <a:pPr algn="ctr">
              <a:lnSpc>
                <a:spcPts val="3500"/>
              </a:lnSpc>
            </a:pPr>
            <a:r>
              <a:rPr lang="en-US" sz="2000" dirty="0">
                <a:latin typeface="Augustus" pitchFamily="2" charset="0"/>
                <a:cs typeface="JasmineUPC" panose="02020603050405020304" pitchFamily="18" charset="-34"/>
              </a:rPr>
              <a:t>Psalm 23:6</a:t>
            </a:r>
            <a:endParaRPr lang="en-US" sz="48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4695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89807" y="2747534"/>
            <a:ext cx="5486400" cy="846206"/>
          </a:xfrm>
          <a:prstGeom prst="ellipse">
            <a:avLst/>
          </a:prstGeom>
          <a:solidFill>
            <a:srgbClr val="EEF321">
              <a:alpha val="6078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33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608" y="1167551"/>
            <a:ext cx="4038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484" y="3797734"/>
            <a:ext cx="19446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62350"/>
            <a:ext cx="387191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803854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ugustus" pitchFamily="2" charset="0"/>
              </a:rPr>
              <a:t>Living in the goodness of God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332" y="1352976"/>
            <a:ext cx="8305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HEAVEN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107" y="2495550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GOD’S ETERNAL GOODNESS TO YOU</a:t>
            </a:r>
          </a:p>
        </p:txBody>
      </p:sp>
    </p:spTree>
    <p:extLst>
      <p:ext uri="{BB962C8B-B14F-4D97-AF65-F5344CB8AC3E}">
        <p14:creationId xmlns:p14="http://schemas.microsoft.com/office/powerpoint/2010/main" val="904934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4019550"/>
            <a:ext cx="3276600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6699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Psalm 23</a:t>
            </a:r>
          </a:p>
        </p:txBody>
      </p:sp>
    </p:spTree>
    <p:extLst>
      <p:ext uri="{BB962C8B-B14F-4D97-AF65-F5344CB8AC3E}">
        <p14:creationId xmlns:p14="http://schemas.microsoft.com/office/powerpoint/2010/main" val="2113762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35255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HEAVEN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262" y="2611662"/>
            <a:ext cx="387191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902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045" y="251251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AN ACTUAL PLACE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870" y="920323"/>
            <a:ext cx="387191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1259763"/>
            <a:ext cx="8839200" cy="35548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 “Then the LORD opened the servant’s eyes, and he looked and saw the hills full of horses and chariots of fire all around Elisha. </a:t>
            </a:r>
          </a:p>
          <a:p>
            <a:pPr algn="ctr">
              <a:lnSpc>
                <a:spcPts val="3000"/>
              </a:lnSpc>
            </a:pPr>
            <a:r>
              <a:rPr lang="en-US" dirty="0">
                <a:latin typeface="Augustus" pitchFamily="2" charset="0"/>
                <a:cs typeface="JasmineUPC" panose="02020603050405020304" pitchFamily="18" charset="-34"/>
              </a:rPr>
              <a:t>2 Kings 6:17</a:t>
            </a:r>
          </a:p>
          <a:p>
            <a:pPr algn="ctr">
              <a:lnSpc>
                <a:spcPts val="3000"/>
              </a:lnSpc>
            </a:pPr>
            <a:endParaRPr lang="en-US" dirty="0">
              <a:latin typeface="Augustus" pitchFamily="2" charset="0"/>
              <a:cs typeface="JasmineUPC" panose="02020603050405020304" pitchFamily="18" charset="-34"/>
            </a:endParaRPr>
          </a:p>
          <a:p>
            <a:pPr algn="ctr">
              <a:lnSpc>
                <a:spcPts val="3000"/>
              </a:lnSpc>
            </a:pP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Jesus answered him, “Truly I tell you, </a:t>
            </a:r>
            <a:b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today you will be with me in paradise.”  </a:t>
            </a:r>
          </a:p>
          <a:p>
            <a:pPr algn="ctr">
              <a:lnSpc>
                <a:spcPts val="3000"/>
              </a:lnSpc>
            </a:pPr>
            <a:r>
              <a:rPr lang="en-US" dirty="0">
                <a:latin typeface="Augustus" pitchFamily="2" charset="0"/>
                <a:cs typeface="JasmineUPC" panose="02020603050405020304" pitchFamily="18" charset="-34"/>
              </a:rPr>
              <a:t>Luke 23:43</a:t>
            </a:r>
          </a:p>
          <a:p>
            <a:pPr algn="ctr">
              <a:lnSpc>
                <a:spcPts val="3000"/>
              </a:lnSpc>
            </a:pPr>
            <a:endParaRPr lang="en-US" sz="4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97842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045" y="251251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A PERMANENT PLACE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870" y="920323"/>
            <a:ext cx="387191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1733550"/>
            <a:ext cx="8839200" cy="24737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4400" dirty="0">
                <a:latin typeface="JasmineUPC" panose="02020603050405020304" pitchFamily="18" charset="-34"/>
                <a:cs typeface="JasmineUPC" panose="02020603050405020304" pitchFamily="18" charset="-34"/>
              </a:rPr>
              <a:t>“This is God’s purpose: that when the time is right he will gather his children together from wherever we are -to be with him in Christ forever.</a:t>
            </a:r>
          </a:p>
          <a:p>
            <a:pPr algn="ctr">
              <a:lnSpc>
                <a:spcPts val="3000"/>
              </a:lnSpc>
            </a:pPr>
            <a:endParaRPr lang="en-US" sz="4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algn="ctr">
              <a:lnSpc>
                <a:spcPts val="3000"/>
              </a:lnSpc>
            </a:pPr>
            <a:r>
              <a:rPr lang="en-US" sz="2400" dirty="0">
                <a:latin typeface="Augustus" pitchFamily="2" charset="0"/>
                <a:cs typeface="JasmineUPC" panose="02020603050405020304" pitchFamily="18" charset="-34"/>
              </a:rPr>
              <a:t>EPHESIANS 1:10</a:t>
            </a:r>
          </a:p>
          <a:p>
            <a:pPr algn="ctr">
              <a:lnSpc>
                <a:spcPts val="3000"/>
              </a:lnSpc>
            </a:pPr>
            <a:endParaRPr lang="en-US" sz="4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71076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14467</TotalTime>
  <Words>1377</Words>
  <Application>Microsoft Macintosh PowerPoint</Application>
  <PresentationFormat>On-screen Show (16:9)</PresentationFormat>
  <Paragraphs>104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Aharoni</vt:lpstr>
      <vt:lpstr>Arial</vt:lpstr>
      <vt:lpstr>Augustus</vt:lpstr>
      <vt:lpstr>Calibri</vt:lpstr>
      <vt:lpstr>JasmineUPC</vt:lpstr>
      <vt:lpstr>Office Theme</vt:lpstr>
      <vt:lpstr>4_Office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jim.smith</dc:creator>
  <cp:lastModifiedBy>Matthew Shool</cp:lastModifiedBy>
  <cp:revision>74</cp:revision>
  <dcterms:created xsi:type="dcterms:W3CDTF">2018-07-18T00:14:39Z</dcterms:created>
  <dcterms:modified xsi:type="dcterms:W3CDTF">2018-10-04T16:56:45Z</dcterms:modified>
</cp:coreProperties>
</file>