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256" r:id="rId3"/>
    <p:sldId id="257" r:id="rId4"/>
    <p:sldId id="323" r:id="rId5"/>
    <p:sldId id="301" r:id="rId6"/>
    <p:sldId id="268" r:id="rId7"/>
    <p:sldId id="273" r:id="rId8"/>
    <p:sldId id="288" r:id="rId9"/>
    <p:sldId id="277" r:id="rId10"/>
    <p:sldId id="290" r:id="rId11"/>
    <p:sldId id="289" r:id="rId12"/>
    <p:sldId id="316" r:id="rId13"/>
    <p:sldId id="317" r:id="rId14"/>
    <p:sldId id="318" r:id="rId15"/>
    <p:sldId id="305" r:id="rId16"/>
    <p:sldId id="319" r:id="rId17"/>
    <p:sldId id="321" r:id="rId18"/>
    <p:sldId id="322" r:id="rId19"/>
    <p:sldId id="320" r:id="rId20"/>
    <p:sldId id="308" r:id="rId21"/>
    <p:sldId id="309" r:id="rId22"/>
    <p:sldId id="307" r:id="rId23"/>
    <p:sldId id="270" r:id="rId24"/>
    <p:sldId id="292" r:id="rId25"/>
    <p:sldId id="276" r:id="rId26"/>
    <p:sldId id="291" r:id="rId27"/>
    <p:sldId id="310" r:id="rId28"/>
    <p:sldId id="324" r:id="rId29"/>
    <p:sldId id="325" r:id="rId30"/>
    <p:sldId id="279" r:id="rId31"/>
    <p:sldId id="326" r:id="rId32"/>
    <p:sldId id="327" r:id="rId33"/>
    <p:sldId id="293" r:id="rId34"/>
    <p:sldId id="283" r:id="rId35"/>
    <p:sldId id="328" r:id="rId36"/>
    <p:sldId id="329" r:id="rId37"/>
    <p:sldId id="312" r:id="rId38"/>
    <p:sldId id="330" r:id="rId39"/>
    <p:sldId id="332" r:id="rId40"/>
    <p:sldId id="331" r:id="rId41"/>
    <p:sldId id="313" r:id="rId42"/>
    <p:sldId id="286"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1"/>
  </p:normalViewPr>
  <p:slideViewPr>
    <p:cSldViewPr>
      <p:cViewPr varScale="1">
        <p:scale>
          <a:sx n="135" d="100"/>
          <a:sy n="135" d="100"/>
        </p:scale>
        <p:origin x="42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notesMaster" Target="notesMasters/notesMaster1.xml"/><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6B2BA0-59B6-4AAF-A8D5-E14290A99864}" type="datetimeFigureOut">
              <a:rPr lang="en-US" smtClean="0"/>
              <a:t>5/23/16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0257C8-6BBE-4D6A-8A7C-BCCB1138AB8E}" type="slidenum">
              <a:rPr lang="en-US" smtClean="0"/>
              <a:t>‹#›</a:t>
            </a:fld>
            <a:endParaRPr lang="en-US"/>
          </a:p>
        </p:txBody>
      </p:sp>
    </p:spTree>
    <p:extLst>
      <p:ext uri="{BB962C8B-B14F-4D97-AF65-F5344CB8AC3E}">
        <p14:creationId xmlns:p14="http://schemas.microsoft.com/office/powerpoint/2010/main" val="242802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t>5/23/16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912576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t>5/23/16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3260330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t>5/23/16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3350155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solidFill>
                  <a:prstClr val="black">
                    <a:tint val="75000"/>
                  </a:prstClr>
                </a:solidFill>
              </a:rPr>
              <a:pPr/>
              <a:t>5/23/16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600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solidFill>
                  <a:prstClr val="black">
                    <a:tint val="75000"/>
                  </a:prstClr>
                </a:solidFill>
              </a:rPr>
              <a:pPr/>
              <a:t>5/23/16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618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E2054F-9071-451C-AEE3-2DBA7B8C0E92}" type="datetimeFigureOut">
              <a:rPr lang="en-US" smtClean="0">
                <a:solidFill>
                  <a:prstClr val="black">
                    <a:tint val="75000"/>
                  </a:prstClr>
                </a:solidFill>
              </a:rPr>
              <a:pPr/>
              <a:t>5/23/16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835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E2054F-9071-451C-AEE3-2DBA7B8C0E92}" type="datetimeFigureOut">
              <a:rPr lang="en-US" smtClean="0">
                <a:solidFill>
                  <a:prstClr val="black">
                    <a:tint val="75000"/>
                  </a:prstClr>
                </a:solidFill>
              </a:rPr>
              <a:pPr/>
              <a:t>5/23/16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766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E2054F-9071-451C-AEE3-2DBA7B8C0E92}" type="datetimeFigureOut">
              <a:rPr lang="en-US" smtClean="0">
                <a:solidFill>
                  <a:prstClr val="black">
                    <a:tint val="75000"/>
                  </a:prstClr>
                </a:solidFill>
              </a:rPr>
              <a:pPr/>
              <a:t>5/23/16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040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E2054F-9071-451C-AEE3-2DBA7B8C0E92}" type="datetimeFigureOut">
              <a:rPr lang="en-US" smtClean="0">
                <a:solidFill>
                  <a:prstClr val="black">
                    <a:tint val="75000"/>
                  </a:prstClr>
                </a:solidFill>
              </a:rPr>
              <a:pPr/>
              <a:t>5/23/16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563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E2054F-9071-451C-AEE3-2DBA7B8C0E92}" type="datetimeFigureOut">
              <a:rPr lang="en-US" smtClean="0">
                <a:solidFill>
                  <a:prstClr val="black">
                    <a:tint val="75000"/>
                  </a:prstClr>
                </a:solidFill>
              </a:rPr>
              <a:pPr/>
              <a:t>5/23/16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91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E2054F-9071-451C-AEE3-2DBA7B8C0E92}" type="datetimeFigureOut">
              <a:rPr lang="en-US" smtClean="0">
                <a:solidFill>
                  <a:prstClr val="black">
                    <a:tint val="75000"/>
                  </a:prstClr>
                </a:solidFill>
              </a:rPr>
              <a:pPr/>
              <a:t>5/23/16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068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t>5/23/16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3913550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E2054F-9071-451C-AEE3-2DBA7B8C0E92}" type="datetimeFigureOut">
              <a:rPr lang="en-US" smtClean="0">
                <a:solidFill>
                  <a:prstClr val="black">
                    <a:tint val="75000"/>
                  </a:prstClr>
                </a:solidFill>
              </a:rPr>
              <a:pPr/>
              <a:t>5/23/16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637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solidFill>
                  <a:prstClr val="black">
                    <a:tint val="75000"/>
                  </a:prstClr>
                </a:solidFill>
              </a:rPr>
              <a:pPr/>
              <a:t>5/23/16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021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solidFill>
                  <a:prstClr val="black">
                    <a:tint val="75000"/>
                  </a:prstClr>
                </a:solidFill>
              </a:rPr>
              <a:pPr/>
              <a:t>5/23/16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07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E2054F-9071-451C-AEE3-2DBA7B8C0E92}" type="datetimeFigureOut">
              <a:rPr lang="en-US" smtClean="0"/>
              <a:t>5/23/16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204146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E2054F-9071-451C-AEE3-2DBA7B8C0E92}" type="datetimeFigureOut">
              <a:rPr lang="en-US" smtClean="0"/>
              <a:t>5/23/16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4090955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E2054F-9071-451C-AEE3-2DBA7B8C0E92}" type="datetimeFigureOut">
              <a:rPr lang="en-US" smtClean="0"/>
              <a:t>5/23/16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783044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E2054F-9071-451C-AEE3-2DBA7B8C0E92}" type="datetimeFigureOut">
              <a:rPr lang="en-US" smtClean="0"/>
              <a:t>5/23/16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2752054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E2054F-9071-451C-AEE3-2DBA7B8C0E92}" type="datetimeFigureOut">
              <a:rPr lang="en-US" smtClean="0"/>
              <a:t>5/23/16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4088480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E2054F-9071-451C-AEE3-2DBA7B8C0E92}" type="datetimeFigureOut">
              <a:rPr lang="en-US" smtClean="0"/>
              <a:t>5/23/16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2365835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E2054F-9071-451C-AEE3-2DBA7B8C0E92}" type="datetimeFigureOut">
              <a:rPr lang="en-US" smtClean="0"/>
              <a:t>5/23/16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26733874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3E2054F-9071-451C-AEE3-2DBA7B8C0E92}" type="datetimeFigureOut">
              <a:rPr lang="en-US" smtClean="0"/>
              <a:t>5/23/16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B91EF91-EE1D-486A-B9AB-EA342F96DB80}" type="slidenum">
              <a:rPr lang="en-US" smtClean="0"/>
              <a:t>‹#›</a:t>
            </a:fld>
            <a:endParaRPr lang="en-US"/>
          </a:p>
        </p:txBody>
      </p:sp>
    </p:spTree>
    <p:extLst>
      <p:ext uri="{BB962C8B-B14F-4D97-AF65-F5344CB8AC3E}">
        <p14:creationId xmlns:p14="http://schemas.microsoft.com/office/powerpoint/2010/main" val="3066236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3E2054F-9071-451C-AEE3-2DBA7B8C0E92}" type="datetimeFigureOut">
              <a:rPr lang="en-US" smtClean="0">
                <a:solidFill>
                  <a:prstClr val="black">
                    <a:tint val="75000"/>
                  </a:prstClr>
                </a:solidFill>
              </a:rPr>
              <a:pPr/>
              <a:t>5/23/16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741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2" name="Picture 2" descr="C:\Users\jim.smith\Google Drive\Jim\JOSHUA\jOSHUA.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155"/>
            <a:ext cx="9144000" cy="513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665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61950"/>
            <a:ext cx="9144000" cy="44958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602992"/>
            <a:ext cx="9144000" cy="1323439"/>
          </a:xfrm>
          <a:prstGeom prst="rect">
            <a:avLst/>
          </a:prstGeom>
          <a:noFill/>
        </p:spPr>
        <p:txBody>
          <a:bodyPr wrap="square" rtlCol="0">
            <a:spAutoFit/>
          </a:bodyPr>
          <a:lstStyle/>
          <a:p>
            <a:pPr algn="ctr"/>
            <a:r>
              <a:rPr lang="en-US" sz="3200" dirty="0">
                <a:solidFill>
                  <a:srgbClr val="FFC000"/>
                </a:solidFill>
                <a:latin typeface="Century Gothic" panose="020B0502020202020204" pitchFamily="34" charset="0"/>
              </a:rPr>
              <a:t>“Give me liberty or give me death.”</a:t>
            </a:r>
            <a:br>
              <a:rPr lang="en-US" sz="3200" dirty="0">
                <a:solidFill>
                  <a:srgbClr val="FFC000"/>
                </a:solidFill>
                <a:latin typeface="Century Gothic" panose="020B0502020202020204" pitchFamily="34" charset="0"/>
              </a:rPr>
            </a:br>
            <a:r>
              <a:rPr lang="en-US" sz="1600" dirty="0">
                <a:solidFill>
                  <a:schemeClr val="bg1"/>
                </a:solidFill>
                <a:latin typeface="Augustus" pitchFamily="2" charset="0"/>
              </a:rPr>
              <a:t>– Patrick Henry, United States Revolutionary War leader, 1776</a:t>
            </a:r>
            <a:br>
              <a:rPr lang="en-US" sz="1600" dirty="0">
                <a:solidFill>
                  <a:schemeClr val="bg1"/>
                </a:solidFill>
                <a:latin typeface="Augustus" pitchFamily="2" charset="0"/>
              </a:rPr>
            </a:b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2216043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61950"/>
            <a:ext cx="9144000" cy="44958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602992"/>
            <a:ext cx="9144000" cy="2062103"/>
          </a:xfrm>
          <a:prstGeom prst="rect">
            <a:avLst/>
          </a:prstGeom>
          <a:noFill/>
        </p:spPr>
        <p:txBody>
          <a:bodyPr wrap="square" rtlCol="0">
            <a:spAutoFit/>
          </a:bodyPr>
          <a:lstStyle/>
          <a:p>
            <a:pPr algn="ctr"/>
            <a:r>
              <a:rPr lang="en-US" sz="3200" dirty="0">
                <a:solidFill>
                  <a:srgbClr val="FFC000"/>
                </a:solidFill>
                <a:latin typeface="Century Gothic" panose="020B0502020202020204" pitchFamily="34" charset="0"/>
              </a:rPr>
              <a:t>“Give me liberty or give me death.”</a:t>
            </a:r>
            <a:br>
              <a:rPr lang="en-US" sz="3200" dirty="0">
                <a:solidFill>
                  <a:srgbClr val="FFC000"/>
                </a:solidFill>
                <a:latin typeface="Century Gothic" panose="020B0502020202020204" pitchFamily="34" charset="0"/>
              </a:rPr>
            </a:br>
            <a:r>
              <a:rPr lang="en-US" sz="1600" dirty="0">
                <a:solidFill>
                  <a:schemeClr val="bg1"/>
                </a:solidFill>
                <a:latin typeface="Augustus" pitchFamily="2" charset="0"/>
              </a:rPr>
              <a:t>– Patrick Henry, United States Revolutionary War leader, 1776</a:t>
            </a:r>
            <a:br>
              <a:rPr lang="en-US" sz="1600" dirty="0">
                <a:solidFill>
                  <a:schemeClr val="bg1"/>
                </a:solidFill>
                <a:latin typeface="Augustus" pitchFamily="2" charset="0"/>
              </a:rPr>
            </a:br>
            <a:r>
              <a:rPr lang="en-US" sz="3200" dirty="0">
                <a:solidFill>
                  <a:srgbClr val="FFC000"/>
                </a:solidFill>
                <a:latin typeface="Century Gothic" panose="020B0502020202020204" pitchFamily="34" charset="0"/>
              </a:rPr>
              <a:t>“We shall never surrender.”</a:t>
            </a:r>
            <a:br>
              <a:rPr lang="en-US" sz="3200" dirty="0">
                <a:solidFill>
                  <a:srgbClr val="FFC000"/>
                </a:solidFill>
                <a:latin typeface="Century Gothic" panose="020B0502020202020204" pitchFamily="34" charset="0"/>
              </a:rPr>
            </a:br>
            <a:r>
              <a:rPr lang="en-US" sz="1600" dirty="0">
                <a:solidFill>
                  <a:schemeClr val="bg1"/>
                </a:solidFill>
                <a:latin typeface="Augustus" pitchFamily="2" charset="0"/>
              </a:rPr>
              <a:t>– Winston Churchill, England prime minister, 1941</a:t>
            </a:r>
            <a:br>
              <a:rPr lang="en-US" sz="1600" dirty="0">
                <a:solidFill>
                  <a:schemeClr val="bg1"/>
                </a:solidFill>
                <a:latin typeface="Augustus" pitchFamily="2" charset="0"/>
              </a:rPr>
            </a:b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4065301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61950"/>
            <a:ext cx="9144000" cy="44958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602992"/>
            <a:ext cx="9144000" cy="3293209"/>
          </a:xfrm>
          <a:prstGeom prst="rect">
            <a:avLst/>
          </a:prstGeom>
          <a:noFill/>
        </p:spPr>
        <p:txBody>
          <a:bodyPr wrap="square" rtlCol="0">
            <a:spAutoFit/>
          </a:bodyPr>
          <a:lstStyle/>
          <a:p>
            <a:pPr algn="ctr"/>
            <a:r>
              <a:rPr lang="en-US" sz="3200" dirty="0">
                <a:solidFill>
                  <a:srgbClr val="FFC000"/>
                </a:solidFill>
                <a:latin typeface="Century Gothic" panose="020B0502020202020204" pitchFamily="34" charset="0"/>
              </a:rPr>
              <a:t>“Give me liberty or give me death.”</a:t>
            </a:r>
            <a:br>
              <a:rPr lang="en-US" sz="3200" dirty="0">
                <a:solidFill>
                  <a:srgbClr val="FFC000"/>
                </a:solidFill>
                <a:latin typeface="Century Gothic" panose="020B0502020202020204" pitchFamily="34" charset="0"/>
              </a:rPr>
            </a:br>
            <a:r>
              <a:rPr lang="en-US" sz="1600" dirty="0">
                <a:solidFill>
                  <a:schemeClr val="bg1"/>
                </a:solidFill>
                <a:latin typeface="Augustus" pitchFamily="2" charset="0"/>
              </a:rPr>
              <a:t>– Patrick Henry, United States Revolutionary War leader, 1776</a:t>
            </a:r>
            <a:br>
              <a:rPr lang="en-US" sz="1600" dirty="0">
                <a:solidFill>
                  <a:schemeClr val="bg1"/>
                </a:solidFill>
                <a:latin typeface="Augustus" pitchFamily="2" charset="0"/>
              </a:rPr>
            </a:br>
            <a:r>
              <a:rPr lang="en-US" sz="3200" dirty="0">
                <a:solidFill>
                  <a:srgbClr val="FFC000"/>
                </a:solidFill>
                <a:latin typeface="Century Gothic" panose="020B0502020202020204" pitchFamily="34" charset="0"/>
              </a:rPr>
              <a:t>“We shall never surrender.”</a:t>
            </a:r>
            <a:br>
              <a:rPr lang="en-US" sz="3200" dirty="0">
                <a:solidFill>
                  <a:srgbClr val="FFC000"/>
                </a:solidFill>
                <a:latin typeface="Century Gothic" panose="020B0502020202020204" pitchFamily="34" charset="0"/>
              </a:rPr>
            </a:br>
            <a:r>
              <a:rPr lang="en-US" sz="1600" dirty="0">
                <a:solidFill>
                  <a:schemeClr val="bg1"/>
                </a:solidFill>
                <a:latin typeface="Augustus" pitchFamily="2" charset="0"/>
              </a:rPr>
              <a:t>– Winston Churchill, England prime minister, 1941</a:t>
            </a:r>
            <a:br>
              <a:rPr lang="en-US" sz="1600" dirty="0">
                <a:solidFill>
                  <a:schemeClr val="bg1"/>
                </a:solidFill>
                <a:latin typeface="Augustus" pitchFamily="2" charset="0"/>
              </a:rPr>
            </a:br>
            <a:r>
              <a:rPr lang="en-US" sz="3200" dirty="0">
                <a:solidFill>
                  <a:srgbClr val="FFC000"/>
                </a:solidFill>
                <a:latin typeface="Century Gothic" panose="020B0502020202020204" pitchFamily="34" charset="0"/>
              </a:rPr>
              <a:t>“By the end of the decade, we will put a man on the moon.”</a:t>
            </a:r>
            <a:br>
              <a:rPr lang="en-US" sz="3200" dirty="0">
                <a:solidFill>
                  <a:srgbClr val="FFC000"/>
                </a:solidFill>
                <a:latin typeface="Century Gothic" panose="020B0502020202020204" pitchFamily="34" charset="0"/>
              </a:rPr>
            </a:br>
            <a:r>
              <a:rPr lang="en-US" sz="1600" dirty="0">
                <a:solidFill>
                  <a:schemeClr val="bg1"/>
                </a:solidFill>
                <a:latin typeface="Augustus" pitchFamily="2" charset="0"/>
              </a:rPr>
              <a:t>– John F. Kennedy, United States president, 1962</a:t>
            </a:r>
            <a:r>
              <a:rPr lang="en-US" sz="3200" dirty="0">
                <a:solidFill>
                  <a:srgbClr val="FFC000"/>
                </a:solidFill>
                <a:latin typeface="Century Gothic" panose="020B0502020202020204" pitchFamily="34" charset="0"/>
              </a:rPr>
              <a:t/>
            </a:r>
            <a:br>
              <a:rPr lang="en-US" sz="3200" dirty="0">
                <a:solidFill>
                  <a:srgbClr val="FFC000"/>
                </a:solidFill>
                <a:latin typeface="Century Gothic" panose="020B0502020202020204" pitchFamily="34" charset="0"/>
              </a:rPr>
            </a:b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40653015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61950"/>
            <a:ext cx="9144000" cy="44958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602992"/>
            <a:ext cx="9144000" cy="5016758"/>
          </a:xfrm>
          <a:prstGeom prst="rect">
            <a:avLst/>
          </a:prstGeom>
          <a:noFill/>
        </p:spPr>
        <p:txBody>
          <a:bodyPr wrap="square" rtlCol="0">
            <a:spAutoFit/>
          </a:bodyPr>
          <a:lstStyle/>
          <a:p>
            <a:pPr algn="ctr"/>
            <a:r>
              <a:rPr lang="en-US" sz="3200" dirty="0">
                <a:solidFill>
                  <a:srgbClr val="FFC000"/>
                </a:solidFill>
                <a:latin typeface="Century Gothic" panose="020B0502020202020204" pitchFamily="34" charset="0"/>
              </a:rPr>
              <a:t>“Give me liberty or give me death.”</a:t>
            </a:r>
            <a:br>
              <a:rPr lang="en-US" sz="3200" dirty="0">
                <a:solidFill>
                  <a:srgbClr val="FFC000"/>
                </a:solidFill>
                <a:latin typeface="Century Gothic" panose="020B0502020202020204" pitchFamily="34" charset="0"/>
              </a:rPr>
            </a:br>
            <a:r>
              <a:rPr lang="en-US" sz="1600" dirty="0">
                <a:solidFill>
                  <a:schemeClr val="bg1"/>
                </a:solidFill>
                <a:latin typeface="Augustus" pitchFamily="2" charset="0"/>
              </a:rPr>
              <a:t>– Patrick Henry, United States Revolutionary War leader, 1776</a:t>
            </a:r>
            <a:br>
              <a:rPr lang="en-US" sz="1600" dirty="0">
                <a:solidFill>
                  <a:schemeClr val="bg1"/>
                </a:solidFill>
                <a:latin typeface="Augustus" pitchFamily="2" charset="0"/>
              </a:rPr>
            </a:br>
            <a:r>
              <a:rPr lang="en-US" sz="3200" dirty="0">
                <a:solidFill>
                  <a:srgbClr val="FFC000"/>
                </a:solidFill>
                <a:latin typeface="Century Gothic" panose="020B0502020202020204" pitchFamily="34" charset="0"/>
              </a:rPr>
              <a:t>“We shall never surrender.”</a:t>
            </a:r>
            <a:br>
              <a:rPr lang="en-US" sz="3200" dirty="0">
                <a:solidFill>
                  <a:srgbClr val="FFC000"/>
                </a:solidFill>
                <a:latin typeface="Century Gothic" panose="020B0502020202020204" pitchFamily="34" charset="0"/>
              </a:rPr>
            </a:br>
            <a:r>
              <a:rPr lang="en-US" sz="1600" dirty="0">
                <a:solidFill>
                  <a:schemeClr val="bg1"/>
                </a:solidFill>
                <a:latin typeface="Augustus" pitchFamily="2" charset="0"/>
              </a:rPr>
              <a:t>– Winston Churchill, England prime minister, 1941</a:t>
            </a:r>
            <a:br>
              <a:rPr lang="en-US" sz="1600" dirty="0">
                <a:solidFill>
                  <a:schemeClr val="bg1"/>
                </a:solidFill>
                <a:latin typeface="Augustus" pitchFamily="2" charset="0"/>
              </a:rPr>
            </a:br>
            <a:r>
              <a:rPr lang="en-US" sz="3200" dirty="0">
                <a:solidFill>
                  <a:srgbClr val="FFC000"/>
                </a:solidFill>
                <a:latin typeface="Century Gothic" panose="020B0502020202020204" pitchFamily="34" charset="0"/>
              </a:rPr>
              <a:t>“By the end of the decade, we will put a man on the moon.”</a:t>
            </a:r>
            <a:br>
              <a:rPr lang="en-US" sz="3200" dirty="0">
                <a:solidFill>
                  <a:srgbClr val="FFC000"/>
                </a:solidFill>
                <a:latin typeface="Century Gothic" panose="020B0502020202020204" pitchFamily="34" charset="0"/>
              </a:rPr>
            </a:br>
            <a:r>
              <a:rPr lang="en-US" sz="1600" dirty="0">
                <a:solidFill>
                  <a:schemeClr val="bg1"/>
                </a:solidFill>
                <a:latin typeface="Augustus" pitchFamily="2" charset="0"/>
              </a:rPr>
              <a:t>– John F. Kennedy, United States president, 1962</a:t>
            </a:r>
            <a:r>
              <a:rPr lang="en-US" sz="3200" dirty="0">
                <a:solidFill>
                  <a:srgbClr val="FFC000"/>
                </a:solidFill>
                <a:latin typeface="Century Gothic" panose="020B0502020202020204" pitchFamily="34" charset="0"/>
              </a:rPr>
              <a:t/>
            </a:r>
            <a:br>
              <a:rPr lang="en-US" sz="3200" dirty="0">
                <a:solidFill>
                  <a:srgbClr val="FFC000"/>
                </a:solidFill>
                <a:latin typeface="Century Gothic" panose="020B0502020202020204" pitchFamily="34" charset="0"/>
              </a:rPr>
            </a:br>
            <a:r>
              <a:rPr lang="en-US" sz="3200" dirty="0">
                <a:solidFill>
                  <a:srgbClr val="FFC000"/>
                </a:solidFill>
                <a:latin typeface="Century Gothic" panose="020B0502020202020204" pitchFamily="34" charset="0"/>
              </a:rPr>
              <a:t>“A computer on every desk </a:t>
            </a:r>
            <a:r>
              <a:rPr lang="en-US" sz="3200" dirty="0" smtClean="0">
                <a:solidFill>
                  <a:srgbClr val="FFC000"/>
                </a:solidFill>
                <a:latin typeface="Century Gothic" panose="020B0502020202020204" pitchFamily="34" charset="0"/>
              </a:rPr>
              <a:t/>
            </a:r>
            <a:br>
              <a:rPr lang="en-US" sz="3200" dirty="0" smtClean="0">
                <a:solidFill>
                  <a:srgbClr val="FFC000"/>
                </a:solidFill>
                <a:latin typeface="Century Gothic" panose="020B0502020202020204" pitchFamily="34" charset="0"/>
              </a:rPr>
            </a:br>
            <a:r>
              <a:rPr lang="en-US" sz="3200" dirty="0" smtClean="0">
                <a:solidFill>
                  <a:srgbClr val="FFC000"/>
                </a:solidFill>
                <a:latin typeface="Century Gothic" panose="020B0502020202020204" pitchFamily="34" charset="0"/>
              </a:rPr>
              <a:t>and </a:t>
            </a:r>
            <a:r>
              <a:rPr lang="en-US" sz="3200" dirty="0">
                <a:solidFill>
                  <a:srgbClr val="FFC000"/>
                </a:solidFill>
                <a:latin typeface="Century Gothic" panose="020B0502020202020204" pitchFamily="34" charset="0"/>
              </a:rPr>
              <a:t>in every home.”</a:t>
            </a:r>
            <a:br>
              <a:rPr lang="en-US" sz="3200" dirty="0">
                <a:solidFill>
                  <a:srgbClr val="FFC000"/>
                </a:solidFill>
                <a:latin typeface="Century Gothic" panose="020B0502020202020204" pitchFamily="34" charset="0"/>
              </a:rPr>
            </a:br>
            <a:r>
              <a:rPr lang="en-US" sz="1600" dirty="0">
                <a:solidFill>
                  <a:schemeClr val="bg1"/>
                </a:solidFill>
                <a:latin typeface="Augustus" pitchFamily="2" charset="0"/>
              </a:rPr>
              <a:t>– Bill Gates, Microsoft chairman and chief executive officer, 1980</a:t>
            </a:r>
            <a:br>
              <a:rPr lang="en-US" sz="1600" dirty="0">
                <a:solidFill>
                  <a:schemeClr val="bg1"/>
                </a:solidFill>
                <a:latin typeface="Augustus" pitchFamily="2"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40653015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66703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318" y="209550"/>
            <a:ext cx="9144000" cy="46482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464" y="555069"/>
            <a:ext cx="9144000" cy="3662541"/>
          </a:xfrm>
          <a:prstGeom prst="rect">
            <a:avLst/>
          </a:prstGeom>
          <a:noFill/>
        </p:spPr>
        <p:txBody>
          <a:bodyPr wrap="squar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Augustus" pitchFamily="2" charset="0"/>
              </a:rPr>
              <a:t>God’s dream will </a:t>
            </a:r>
            <a:r>
              <a:rPr lang="en-US" sz="2800" dirty="0">
                <a:solidFill>
                  <a:schemeClr val="bg1"/>
                </a:solidFill>
                <a:effectLst>
                  <a:outerShdw blurRad="38100" dist="38100" dir="2700000" algn="tl">
                    <a:srgbClr val="000000">
                      <a:alpha val="43137"/>
                    </a:srgbClr>
                  </a:outerShdw>
                </a:effectLst>
                <a:latin typeface="Augustus" pitchFamily="2" charset="0"/>
              </a:rPr>
              <a:t>always require </a:t>
            </a:r>
            <a:r>
              <a:rPr lang="en-US" sz="2800" dirty="0" smtClean="0">
                <a:solidFill>
                  <a:schemeClr val="bg1"/>
                </a:solidFill>
                <a:effectLst>
                  <a:outerShdw blurRad="38100" dist="38100" dir="2700000" algn="tl">
                    <a:srgbClr val="000000">
                      <a:alpha val="43137"/>
                    </a:srgbClr>
                  </a:outerShdw>
                </a:effectLst>
                <a:latin typeface="Augustus" pitchFamily="2" charset="0"/>
              </a:rPr>
              <a:t>faith</a:t>
            </a:r>
            <a:br>
              <a:rPr lang="en-US" sz="2800" dirty="0" smtClean="0">
                <a:solidFill>
                  <a:schemeClr val="bg1"/>
                </a:solidFill>
                <a:effectLst>
                  <a:outerShdw blurRad="38100" dist="38100" dir="2700000" algn="tl">
                    <a:srgbClr val="000000">
                      <a:alpha val="43137"/>
                    </a:srgbClr>
                  </a:outerShdw>
                </a:effectLst>
                <a:latin typeface="Augustus" pitchFamily="2" charset="0"/>
              </a:rPr>
            </a:br>
            <a:endParaRPr lang="en-US" sz="2800" dirty="0">
              <a:solidFill>
                <a:schemeClr val="bg1"/>
              </a:solidFill>
              <a:effectLst>
                <a:outerShdw blurRad="38100" dist="38100" dir="2700000" algn="tl">
                  <a:srgbClr val="000000">
                    <a:alpha val="43137"/>
                  </a:srgbClr>
                </a:outerShdw>
              </a:effectLst>
              <a:latin typeface="Augustus" pitchFamily="2" charset="0"/>
            </a:endParaRPr>
          </a:p>
          <a:p>
            <a:pPr algn="ctr"/>
            <a:r>
              <a:rPr lang="en-US" sz="2800" dirty="0">
                <a:solidFill>
                  <a:srgbClr val="FFC000"/>
                </a:solidFill>
                <a:effectLst>
                  <a:outerShdw blurRad="38100" dist="38100" dir="2700000" algn="tl">
                    <a:srgbClr val="000000">
                      <a:alpha val="43137"/>
                    </a:srgbClr>
                  </a:outerShdw>
                </a:effectLst>
                <a:latin typeface="Century Gothic" panose="020B0502020202020204" pitchFamily="34" charset="0"/>
              </a:rPr>
              <a:t>“Without faith, it is impossible to please God</a:t>
            </a:r>
            <a: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t>.”</a:t>
            </a:r>
          </a:p>
          <a:p>
            <a:pPr algn="ct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a:p>
            <a:pPr algn="ct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t>“</a:t>
            </a:r>
            <a:r>
              <a:rPr lang="en-US" sz="2800" dirty="0">
                <a:solidFill>
                  <a:srgbClr val="FFC000"/>
                </a:solidFill>
                <a:effectLst>
                  <a:outerShdw blurRad="38100" dist="38100" dir="2700000" algn="tl">
                    <a:srgbClr val="000000">
                      <a:alpha val="43137"/>
                    </a:srgbClr>
                  </a:outerShdw>
                </a:effectLst>
                <a:latin typeface="Century Gothic" panose="020B0502020202020204" pitchFamily="34" charset="0"/>
              </a:rPr>
              <a:t>God is able to do more than we would dare to ask or even dream of, infinitely beyond our highest prayers, desires, thoughts or hopes</a:t>
            </a:r>
            <a: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t>.”</a:t>
            </a: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sp>
        <p:nvSpPr>
          <p:cNvPr id="6" name="TextBox 5"/>
          <p:cNvSpPr txBox="1"/>
          <p:nvPr/>
        </p:nvSpPr>
        <p:spPr>
          <a:xfrm>
            <a:off x="4977245" y="4019550"/>
            <a:ext cx="39624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Ephesians 3:20</a:t>
            </a:r>
            <a:br>
              <a:rPr lang="en-US" sz="2400" dirty="0" smtClean="0">
                <a:solidFill>
                  <a:schemeClr val="bg1"/>
                </a:solidFill>
                <a:effectLst>
                  <a:outerShdw blurRad="38100" dist="38100" dir="2700000" algn="tl">
                    <a:srgbClr val="000000">
                      <a:alpha val="43137"/>
                    </a:srgbClr>
                  </a:outerShdw>
                </a:effectLst>
                <a:latin typeface="Augustus" pitchFamily="2" charset="0"/>
              </a:rPr>
            </a:br>
            <a:r>
              <a:rPr lang="en-US" sz="1200" dirty="0" smtClean="0">
                <a:solidFill>
                  <a:schemeClr val="bg1"/>
                </a:solidFill>
                <a:effectLst>
                  <a:outerShdw blurRad="38100" dist="38100" dir="2700000" algn="tl">
                    <a:srgbClr val="000000">
                      <a:alpha val="43137"/>
                    </a:srgbClr>
                  </a:outerShdw>
                </a:effectLst>
                <a:latin typeface="Augustus" pitchFamily="2" charset="0"/>
              </a:rPr>
              <a:t>New International Version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
        <p:nvSpPr>
          <p:cNvPr id="7" name="TextBox 6"/>
          <p:cNvSpPr txBox="1"/>
          <p:nvPr/>
        </p:nvSpPr>
        <p:spPr>
          <a:xfrm>
            <a:off x="4800600" y="1809750"/>
            <a:ext cx="39624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Hebrews 11:6</a:t>
            </a:r>
            <a:br>
              <a:rPr lang="en-US" sz="2400" dirty="0" smtClean="0">
                <a:solidFill>
                  <a:schemeClr val="bg1"/>
                </a:solidFill>
                <a:effectLst>
                  <a:outerShdw blurRad="38100" dist="38100" dir="2700000" algn="tl">
                    <a:srgbClr val="000000">
                      <a:alpha val="43137"/>
                    </a:srgbClr>
                  </a:outerShdw>
                </a:effectLst>
                <a:latin typeface="Augustus" pitchFamily="2" charset="0"/>
              </a:rPr>
            </a:br>
            <a:r>
              <a:rPr lang="en-US" sz="1200" dirty="0" smtClean="0">
                <a:solidFill>
                  <a:schemeClr val="bg1"/>
                </a:solidFill>
                <a:effectLst>
                  <a:outerShdw blurRad="38100" dist="38100" dir="2700000" algn="tl">
                    <a:srgbClr val="000000">
                      <a:alpha val="43137"/>
                    </a:srgbClr>
                  </a:outerShdw>
                </a:effectLst>
                <a:latin typeface="Augustus" pitchFamily="2" charset="0"/>
              </a:rPr>
              <a:t>New International Version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6670886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4350"/>
            <a:ext cx="9144000" cy="42672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19150"/>
            <a:ext cx="9144000" cy="3170099"/>
          </a:xfrm>
          <a:prstGeom prst="rect">
            <a:avLst/>
          </a:prstGeom>
          <a:noFill/>
        </p:spPr>
        <p:txBody>
          <a:bodyPr wrap="square" rtlCol="0">
            <a:spAutoFit/>
          </a:bodyPr>
          <a:lstStyle/>
          <a:p>
            <a:pPr algn="ctr"/>
            <a:r>
              <a:rPr lang="en-US" sz="3200" dirty="0" smtClean="0">
                <a:solidFill>
                  <a:schemeClr val="bg1"/>
                </a:solidFill>
                <a:effectLst>
                  <a:outerShdw blurRad="38100" dist="38100" dir="2700000" algn="tl">
                    <a:srgbClr val="000000">
                      <a:alpha val="43137"/>
                    </a:srgbClr>
                  </a:outerShdw>
                </a:effectLst>
                <a:latin typeface="Augustus" pitchFamily="2" charset="0"/>
              </a:rPr>
              <a:t>God’s dream will never </a:t>
            </a:r>
            <a:br>
              <a:rPr lang="en-US" sz="3200" dirty="0" smtClean="0">
                <a:solidFill>
                  <a:schemeClr val="bg1"/>
                </a:solidFill>
                <a:effectLst>
                  <a:outerShdw blurRad="38100" dist="38100" dir="2700000" algn="tl">
                    <a:srgbClr val="000000">
                      <a:alpha val="43137"/>
                    </a:srgbClr>
                  </a:outerShdw>
                </a:effectLst>
                <a:latin typeface="Augustus" pitchFamily="2" charset="0"/>
              </a:rPr>
            </a:br>
            <a:r>
              <a:rPr lang="en-US" sz="3200" dirty="0" smtClean="0">
                <a:solidFill>
                  <a:schemeClr val="bg1"/>
                </a:solidFill>
                <a:effectLst>
                  <a:outerShdw blurRad="38100" dist="38100" dir="2700000" algn="tl">
                    <a:srgbClr val="000000">
                      <a:alpha val="43137"/>
                    </a:srgbClr>
                  </a:outerShdw>
                </a:effectLst>
                <a:latin typeface="Augustus" pitchFamily="2" charset="0"/>
              </a:rPr>
              <a:t>Contradict God’s word</a:t>
            </a:r>
          </a:p>
          <a:p>
            <a:pPr algn="ctr"/>
            <a:endParaRPr lang="en-US" sz="2400" dirty="0">
              <a:solidFill>
                <a:schemeClr val="bg1"/>
              </a:solidFill>
              <a:effectLst>
                <a:outerShdw blurRad="38100" dist="38100" dir="2700000" algn="tl">
                  <a:srgbClr val="000000">
                    <a:alpha val="43137"/>
                  </a:srgbClr>
                </a:outerShdw>
              </a:effectLst>
              <a:latin typeface="Augustus" pitchFamily="2" charset="0"/>
            </a:endParaRPr>
          </a:p>
          <a:p>
            <a:pPr algn="ctr"/>
            <a: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t>But </a:t>
            </a:r>
            <a:r>
              <a:rPr lang="en-US" sz="2800" dirty="0">
                <a:solidFill>
                  <a:srgbClr val="FFC000"/>
                </a:solidFill>
                <a:effectLst>
                  <a:outerShdw blurRad="38100" dist="38100" dir="2700000" algn="tl">
                    <a:srgbClr val="000000">
                      <a:alpha val="43137"/>
                    </a:srgbClr>
                  </a:outerShdw>
                </a:effectLst>
                <a:latin typeface="Century Gothic" panose="020B0502020202020204" pitchFamily="34" charset="0"/>
              </a:rPr>
              <a:t>the Counselor, the Holy Spirit, </a:t>
            </a:r>
            <a: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t>whom </a:t>
            </a:r>
            <a:r>
              <a:rPr lang="en-US" sz="2800" dirty="0">
                <a:solidFill>
                  <a:srgbClr val="FFC000"/>
                </a:solidFill>
                <a:effectLst>
                  <a:outerShdw blurRad="38100" dist="38100" dir="2700000" algn="tl">
                    <a:srgbClr val="000000">
                      <a:alpha val="43137"/>
                    </a:srgbClr>
                  </a:outerShdw>
                </a:effectLst>
                <a:latin typeface="Century Gothic" panose="020B0502020202020204" pitchFamily="34" charset="0"/>
              </a:rPr>
              <a:t>the Father will send in my name, </a:t>
            </a:r>
            <a: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t>will </a:t>
            </a:r>
            <a:r>
              <a:rPr lang="en-US" sz="2800" dirty="0">
                <a:solidFill>
                  <a:srgbClr val="FFC000"/>
                </a:solidFill>
                <a:effectLst>
                  <a:outerShdw blurRad="38100" dist="38100" dir="2700000" algn="tl">
                    <a:srgbClr val="000000">
                      <a:alpha val="43137"/>
                    </a:srgbClr>
                  </a:outerShdw>
                </a:effectLst>
                <a:latin typeface="Century Gothic" panose="020B0502020202020204" pitchFamily="34" charset="0"/>
              </a:rPr>
              <a:t>teach you all things and will remind you of everything I have said to you. </a:t>
            </a:r>
          </a:p>
        </p:txBody>
      </p:sp>
      <p:sp>
        <p:nvSpPr>
          <p:cNvPr id="6" name="TextBox 5"/>
          <p:cNvSpPr txBox="1"/>
          <p:nvPr/>
        </p:nvSpPr>
        <p:spPr>
          <a:xfrm>
            <a:off x="4977245" y="4052683"/>
            <a:ext cx="39624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John 14:26</a:t>
            </a:r>
            <a:br>
              <a:rPr lang="en-US" sz="2400" dirty="0" smtClean="0">
                <a:solidFill>
                  <a:schemeClr val="bg1"/>
                </a:solidFill>
                <a:effectLst>
                  <a:outerShdw blurRad="38100" dist="38100" dir="2700000" algn="tl">
                    <a:srgbClr val="000000">
                      <a:alpha val="43137"/>
                    </a:srgbClr>
                  </a:outerShdw>
                </a:effectLst>
                <a:latin typeface="Augustus" pitchFamily="2" charset="0"/>
              </a:rPr>
            </a:br>
            <a:r>
              <a:rPr lang="en-US" sz="1200" dirty="0" smtClean="0">
                <a:solidFill>
                  <a:schemeClr val="bg1"/>
                </a:solidFill>
                <a:effectLst>
                  <a:outerShdw blurRad="38100" dist="38100" dir="2700000" algn="tl">
                    <a:srgbClr val="000000">
                      <a:alpha val="43137"/>
                    </a:srgbClr>
                  </a:outerShdw>
                </a:effectLst>
                <a:latin typeface="Augustus" pitchFamily="2" charset="0"/>
              </a:rPr>
              <a:t>new International Version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6637971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4350"/>
            <a:ext cx="9144000" cy="42672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19150"/>
            <a:ext cx="9144000" cy="2739211"/>
          </a:xfrm>
          <a:prstGeom prst="rect">
            <a:avLst/>
          </a:prstGeom>
          <a:noFill/>
        </p:spPr>
        <p:txBody>
          <a:bodyPr wrap="square" rtlCol="0">
            <a:spAutoFit/>
          </a:bodyPr>
          <a:lstStyle/>
          <a:p>
            <a:pPr algn="ctr"/>
            <a:r>
              <a:rPr lang="en-US" sz="3200" dirty="0" smtClean="0">
                <a:solidFill>
                  <a:schemeClr val="bg1"/>
                </a:solidFill>
                <a:effectLst>
                  <a:outerShdw blurRad="38100" dist="38100" dir="2700000" algn="tl">
                    <a:srgbClr val="000000">
                      <a:alpha val="43137"/>
                    </a:srgbClr>
                  </a:outerShdw>
                </a:effectLst>
                <a:latin typeface="Augustus" pitchFamily="2" charset="0"/>
              </a:rPr>
              <a:t>God’s dream is </a:t>
            </a:r>
            <a:br>
              <a:rPr lang="en-US" sz="3200" dirty="0" smtClean="0">
                <a:solidFill>
                  <a:schemeClr val="bg1"/>
                </a:solidFill>
                <a:effectLst>
                  <a:outerShdw blurRad="38100" dist="38100" dir="2700000" algn="tl">
                    <a:srgbClr val="000000">
                      <a:alpha val="43137"/>
                    </a:srgbClr>
                  </a:outerShdw>
                </a:effectLst>
                <a:latin typeface="Augustus" pitchFamily="2" charset="0"/>
              </a:rPr>
            </a:br>
            <a:r>
              <a:rPr lang="en-US" sz="3200" dirty="0" smtClean="0">
                <a:solidFill>
                  <a:schemeClr val="bg1"/>
                </a:solidFill>
                <a:effectLst>
                  <a:outerShdw blurRad="38100" dist="38100" dir="2700000" algn="tl">
                    <a:srgbClr val="000000">
                      <a:alpha val="43137"/>
                    </a:srgbClr>
                  </a:outerShdw>
                </a:effectLst>
                <a:latin typeface="Augustus" pitchFamily="2" charset="0"/>
              </a:rPr>
              <a:t>personal and positive</a:t>
            </a:r>
          </a:p>
          <a:p>
            <a:pPr algn="ctr"/>
            <a:endParaRPr lang="en-US" sz="2400" dirty="0">
              <a:solidFill>
                <a:schemeClr val="bg1"/>
              </a:solidFill>
              <a:effectLst>
                <a:outerShdw blurRad="38100" dist="38100" dir="2700000" algn="tl">
                  <a:srgbClr val="000000">
                    <a:alpha val="43137"/>
                  </a:srgbClr>
                </a:outerShdw>
              </a:effectLst>
              <a:latin typeface="Augustus" pitchFamily="2" charset="0"/>
            </a:endParaRPr>
          </a:p>
          <a:p>
            <a:pPr algn="ctr"/>
            <a:r>
              <a:rPr lang="en-US" sz="2800" dirty="0">
                <a:solidFill>
                  <a:srgbClr val="FFC000"/>
                </a:solidFill>
                <a:effectLst>
                  <a:outerShdw blurRad="38100" dist="38100" dir="2700000" algn="tl">
                    <a:srgbClr val="000000">
                      <a:alpha val="43137"/>
                    </a:srgbClr>
                  </a:outerShdw>
                </a:effectLst>
                <a:latin typeface="Century Gothic" panose="020B0502020202020204" pitchFamily="34" charset="0"/>
              </a:rPr>
              <a:t>“My life is worth nothing to me, </a:t>
            </a:r>
            <a: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t>unless </a:t>
            </a:r>
            <a:r>
              <a:rPr lang="en-US" sz="2800" dirty="0">
                <a:solidFill>
                  <a:srgbClr val="FFC000"/>
                </a:solidFill>
                <a:effectLst>
                  <a:outerShdw blurRad="38100" dist="38100" dir="2700000" algn="tl">
                    <a:srgbClr val="000000">
                      <a:alpha val="43137"/>
                    </a:srgbClr>
                  </a:outerShdw>
                </a:effectLst>
                <a:latin typeface="Century Gothic" panose="020B0502020202020204" pitchFamily="34" charset="0"/>
              </a:rPr>
              <a:t>I use it for finishing the work </a:t>
            </a:r>
            <a: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2800" dirty="0" smtClean="0">
                <a:solidFill>
                  <a:srgbClr val="FFC000"/>
                </a:solidFill>
                <a:effectLst>
                  <a:outerShdw blurRad="38100" dist="38100" dir="2700000" algn="tl">
                    <a:srgbClr val="000000">
                      <a:alpha val="43137"/>
                    </a:srgbClr>
                  </a:outerShdw>
                </a:effectLst>
                <a:latin typeface="Century Gothic" panose="020B0502020202020204" pitchFamily="34" charset="0"/>
              </a:rPr>
              <a:t>assigned </a:t>
            </a:r>
            <a:r>
              <a:rPr lang="en-US" sz="2800" dirty="0">
                <a:solidFill>
                  <a:srgbClr val="FFC000"/>
                </a:solidFill>
                <a:effectLst>
                  <a:outerShdw blurRad="38100" dist="38100" dir="2700000" algn="tl">
                    <a:srgbClr val="000000">
                      <a:alpha val="43137"/>
                    </a:srgbClr>
                  </a:outerShdw>
                </a:effectLst>
                <a:latin typeface="Century Gothic" panose="020B0502020202020204" pitchFamily="34" charset="0"/>
              </a:rPr>
              <a:t>me by the Lord Jesus Christ.  </a:t>
            </a:r>
          </a:p>
        </p:txBody>
      </p:sp>
      <p:sp>
        <p:nvSpPr>
          <p:cNvPr id="6" name="TextBox 5"/>
          <p:cNvSpPr txBox="1"/>
          <p:nvPr/>
        </p:nvSpPr>
        <p:spPr>
          <a:xfrm>
            <a:off x="4942609" y="3790950"/>
            <a:ext cx="39624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Acts 20:24</a:t>
            </a:r>
            <a:br>
              <a:rPr lang="en-US" sz="2400" dirty="0" smtClean="0">
                <a:solidFill>
                  <a:schemeClr val="bg1"/>
                </a:solidFill>
                <a:effectLst>
                  <a:outerShdw blurRad="38100" dist="38100" dir="2700000" algn="tl">
                    <a:srgbClr val="000000">
                      <a:alpha val="43137"/>
                    </a:srgbClr>
                  </a:outerShdw>
                </a:effectLst>
                <a:latin typeface="Augustus" pitchFamily="2" charset="0"/>
              </a:rPr>
            </a:br>
            <a:r>
              <a:rPr lang="en-US" sz="1200" dirty="0" smtClean="0">
                <a:solidFill>
                  <a:schemeClr val="bg1"/>
                </a:solidFill>
                <a:effectLst>
                  <a:outerShdw blurRad="38100" dist="38100" dir="2700000" algn="tl">
                    <a:srgbClr val="000000">
                      <a:alpha val="43137"/>
                    </a:srgbClr>
                  </a:outerShdw>
                </a:effectLst>
                <a:latin typeface="Augustus" pitchFamily="2" charset="0"/>
              </a:rPr>
              <a:t>new International Version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13767853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0886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19775"/>
            <a:ext cx="9182100" cy="2819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0827" y="2419350"/>
            <a:ext cx="7848600" cy="1200329"/>
          </a:xfrm>
          <a:prstGeom prst="rect">
            <a:avLst/>
          </a:prstGeom>
          <a:noFill/>
        </p:spPr>
        <p:txBody>
          <a:bodyPr wrap="square" rtlCol="0">
            <a:spAutoFit/>
          </a:bodyPr>
          <a:lstStyle/>
          <a:p>
            <a:pPr algn="ctr"/>
            <a:r>
              <a:rPr lang="en-US" sz="7200" dirty="0" smtClean="0">
                <a:solidFill>
                  <a:schemeClr val="bg1"/>
                </a:solidFill>
                <a:effectLst>
                  <a:outerShdw blurRad="50800" dist="50800" dir="5400000" algn="ctr" rotWithShape="0">
                    <a:schemeClr val="tx1"/>
                  </a:outerShdw>
                </a:effectLst>
                <a:latin typeface="Augustus" pitchFamily="2" charset="0"/>
              </a:rPr>
              <a:t>TIME &amp;PLACE</a:t>
            </a:r>
            <a:endParaRPr lang="en-US" sz="7200" dirty="0">
              <a:solidFill>
                <a:schemeClr val="bg1"/>
              </a:solidFill>
              <a:latin typeface="Augustus" pitchFamily="2" charset="0"/>
            </a:endParaRPr>
          </a:p>
        </p:txBody>
      </p:sp>
      <p:sp>
        <p:nvSpPr>
          <p:cNvPr id="2" name="TextBox 1"/>
          <p:cNvSpPr txBox="1"/>
          <p:nvPr/>
        </p:nvSpPr>
        <p:spPr>
          <a:xfrm>
            <a:off x="190500" y="1572964"/>
            <a:ext cx="990600" cy="1446550"/>
          </a:xfrm>
          <a:prstGeom prst="rect">
            <a:avLst/>
          </a:prstGeom>
          <a:noFill/>
        </p:spPr>
        <p:txBody>
          <a:bodyPr wrap="square" rtlCol="0">
            <a:spAutoFit/>
          </a:bodyPr>
          <a:lstStyle/>
          <a:p>
            <a:r>
              <a:rPr lang="en-US" sz="8800" dirty="0" smtClean="0">
                <a:solidFill>
                  <a:schemeClr val="bg1"/>
                </a:solidFill>
                <a:effectLst>
                  <a:outerShdw blurRad="38100" dist="38100" dir="2700000" algn="tl">
                    <a:srgbClr val="000000">
                      <a:alpha val="43137"/>
                    </a:srgbClr>
                  </a:outerShdw>
                </a:effectLst>
                <a:latin typeface="Augustus" pitchFamily="2" charset="0"/>
              </a:rPr>
              <a:t>2</a:t>
            </a:r>
            <a:endParaRPr lang="en-US" sz="8800" dirty="0">
              <a:solidFill>
                <a:schemeClr val="bg1"/>
              </a:solidFill>
              <a:effectLst>
                <a:outerShdw blurRad="38100" dist="38100" dir="2700000" algn="tl">
                  <a:srgbClr val="000000">
                    <a:alpha val="43137"/>
                  </a:srgbClr>
                </a:outerShdw>
              </a:effectLst>
              <a:latin typeface="Augustus" pitchFamily="2" charset="0"/>
            </a:endParaRPr>
          </a:p>
        </p:txBody>
      </p:sp>
      <p:sp>
        <p:nvSpPr>
          <p:cNvPr id="6" name="TextBox 5"/>
          <p:cNvSpPr txBox="1"/>
          <p:nvPr/>
        </p:nvSpPr>
        <p:spPr>
          <a:xfrm>
            <a:off x="685800" y="1657350"/>
            <a:ext cx="8305800" cy="707886"/>
          </a:xfrm>
          <a:prstGeom prst="rect">
            <a:avLst/>
          </a:prstGeom>
          <a:noFill/>
        </p:spPr>
        <p:txBody>
          <a:bodyPr wrap="square" rtlCol="0">
            <a:spAutoFit/>
          </a:bodyPr>
          <a:lstStyle/>
          <a:p>
            <a:pPr algn="ctr"/>
            <a:r>
              <a:rPr lang="en-US" sz="4000" dirty="0" smtClean="0">
                <a:solidFill>
                  <a:srgbClr val="FFC000"/>
                </a:solidFill>
                <a:effectLst>
                  <a:outerShdw blurRad="38100" dist="38100" dir="2700000" algn="tl">
                    <a:srgbClr val="000000">
                      <a:alpha val="43137"/>
                    </a:srgbClr>
                  </a:outerShdw>
                </a:effectLst>
                <a:latin typeface="Century Gothic" panose="020B0502020202020204" pitchFamily="34" charset="0"/>
              </a:rPr>
              <a:t> COMMIT TO A STARTING</a:t>
            </a:r>
            <a:endParaRPr lang="en-US" sz="40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Straight Connector 6"/>
          <p:cNvCxnSpPr/>
          <p:nvPr/>
        </p:nvCxnSpPr>
        <p:spPr>
          <a:xfrm>
            <a:off x="2895600" y="24193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37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57349"/>
            <a:ext cx="9144000" cy="1828801"/>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 y="1754654"/>
            <a:ext cx="9144000" cy="1938992"/>
          </a:xfrm>
          <a:prstGeom prst="rect">
            <a:avLst/>
          </a:prstGeom>
          <a:noFill/>
        </p:spPr>
        <p:txBody>
          <a:bodyPr wrap="square" rtlCol="0">
            <a:spAutoFit/>
          </a:bodyPr>
          <a:lstStyle/>
          <a:p>
            <a:pPr algn="ctr"/>
            <a:r>
              <a:rPr lang="en-US" sz="6000" dirty="0" smtClean="0">
                <a:solidFill>
                  <a:schemeClr val="bg1"/>
                </a:solidFill>
                <a:effectLst>
                  <a:outerShdw blurRad="50800" dist="50800" dir="5400000" algn="ctr" rotWithShape="0">
                    <a:schemeClr val="tx1"/>
                  </a:outerShdw>
                </a:effectLst>
                <a:latin typeface="Augustus" pitchFamily="2" charset="0"/>
              </a:rPr>
              <a:t>Get Your Feet Wet</a:t>
            </a:r>
            <a:br>
              <a:rPr lang="en-US" sz="6000" dirty="0" smtClean="0">
                <a:solidFill>
                  <a:schemeClr val="bg1"/>
                </a:solidFill>
                <a:effectLst>
                  <a:outerShdw blurRad="50800" dist="50800" dir="5400000" algn="ctr" rotWithShape="0">
                    <a:schemeClr val="tx1"/>
                  </a:outerShdw>
                </a:effectLst>
                <a:latin typeface="Augustus" pitchFamily="2" charset="0"/>
              </a:rPr>
            </a:br>
            <a:endParaRPr lang="en-US" sz="6000" dirty="0">
              <a:solidFill>
                <a:schemeClr val="bg1"/>
              </a:solidFill>
              <a:latin typeface="Augustus" pitchFamily="2" charset="0"/>
            </a:endParaRPr>
          </a:p>
        </p:txBody>
      </p:sp>
      <p:sp>
        <p:nvSpPr>
          <p:cNvPr id="2" name="TextBox 1"/>
          <p:cNvSpPr txBox="1"/>
          <p:nvPr/>
        </p:nvSpPr>
        <p:spPr>
          <a:xfrm>
            <a:off x="3276600" y="2724150"/>
            <a:ext cx="3962400" cy="584775"/>
          </a:xfrm>
          <a:prstGeom prst="rect">
            <a:avLst/>
          </a:prstGeom>
          <a:noFill/>
        </p:spPr>
        <p:txBody>
          <a:bodyPr wrap="square" rtlCol="0">
            <a:spAutoFit/>
          </a:bodyPr>
          <a:lstStyle/>
          <a:p>
            <a:r>
              <a:rPr lang="en-US" sz="3200" dirty="0" smtClean="0">
                <a:solidFill>
                  <a:srgbClr val="FFC000"/>
                </a:solidFill>
                <a:latin typeface="Century Gothic" panose="020B0502020202020204" pitchFamily="34" charset="0"/>
              </a:rPr>
              <a:t>JOSHUA 3</a:t>
            </a:r>
            <a:endParaRPr lang="en-US" sz="3200" dirty="0"/>
          </a:p>
        </p:txBody>
      </p:sp>
    </p:spTree>
    <p:extLst>
      <p:ext uri="{BB962C8B-B14F-4D97-AF65-F5344CB8AC3E}">
        <p14:creationId xmlns:p14="http://schemas.microsoft.com/office/powerpoint/2010/main" val="5931893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47750"/>
            <a:ext cx="9144000" cy="27432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383090"/>
            <a:ext cx="9144000" cy="2062103"/>
          </a:xfrm>
          <a:prstGeom prst="rect">
            <a:avLst/>
          </a:prstGeom>
          <a:noFill/>
        </p:spPr>
        <p:txBody>
          <a:bodyPr wrap="square" rtlCol="0">
            <a:spAutoFit/>
          </a:bodyPr>
          <a:lstStyle/>
          <a:p>
            <a:pPr algn="ct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When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you see the Levitical priests carrying the Ark of the Covenant of the Lord your God, move out from your positions and follow them.</a:t>
            </a:r>
          </a:p>
        </p:txBody>
      </p:sp>
      <p:sp>
        <p:nvSpPr>
          <p:cNvPr id="6" name="TextBox 5"/>
          <p:cNvSpPr txBox="1"/>
          <p:nvPr/>
        </p:nvSpPr>
        <p:spPr>
          <a:xfrm>
            <a:off x="4191000" y="3028950"/>
            <a:ext cx="46482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Joshua 3:3</a:t>
            </a:r>
          </a:p>
          <a:p>
            <a:pPr algn="r"/>
            <a:r>
              <a:rPr lang="en-US" sz="1200" dirty="0" smtClean="0">
                <a:solidFill>
                  <a:schemeClr val="bg1"/>
                </a:solidFill>
                <a:effectLst>
                  <a:outerShdw blurRad="38100" dist="38100" dir="2700000" algn="tl">
                    <a:srgbClr val="000000">
                      <a:alpha val="43137"/>
                    </a:srgbClr>
                  </a:outerShdw>
                </a:effectLst>
                <a:latin typeface="Augustus" pitchFamily="2" charset="0"/>
              </a:rPr>
              <a:t>New Living Translation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9521562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65981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00150"/>
            <a:ext cx="9144000" cy="2667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318" y="1428750"/>
            <a:ext cx="9144000" cy="1569660"/>
          </a:xfrm>
          <a:prstGeom prst="rect">
            <a:avLst/>
          </a:prstGeom>
          <a:noFill/>
        </p:spPr>
        <p:txBody>
          <a:bodyPr wrap="square" rtlCol="0">
            <a:spAutoFit/>
          </a:bodyPr>
          <a:lstStyle/>
          <a:p>
            <a:pPr algn="ct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“Farmers who wait for perfect weather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never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plant.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If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they watch every cloud,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they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never harvest</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a:t>
            </a: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sp>
        <p:nvSpPr>
          <p:cNvPr id="6" name="TextBox 5"/>
          <p:cNvSpPr txBox="1"/>
          <p:nvPr/>
        </p:nvSpPr>
        <p:spPr>
          <a:xfrm>
            <a:off x="4977245" y="3113313"/>
            <a:ext cx="39624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ECCLESIATIES 11:4</a:t>
            </a:r>
            <a:br>
              <a:rPr lang="en-US" sz="2400" dirty="0" smtClean="0">
                <a:solidFill>
                  <a:schemeClr val="bg1"/>
                </a:solidFill>
                <a:effectLst>
                  <a:outerShdw blurRad="38100" dist="38100" dir="2700000" algn="tl">
                    <a:srgbClr val="000000">
                      <a:alpha val="43137"/>
                    </a:srgbClr>
                  </a:outerShdw>
                </a:effectLst>
                <a:latin typeface="Augustus" pitchFamily="2" charset="0"/>
              </a:rPr>
            </a:br>
            <a:r>
              <a:rPr lang="en-US" sz="1200" dirty="0" smtClean="0">
                <a:solidFill>
                  <a:schemeClr val="bg1"/>
                </a:solidFill>
                <a:effectLst>
                  <a:outerShdw blurRad="38100" dist="38100" dir="2700000" algn="tl">
                    <a:srgbClr val="000000">
                      <a:alpha val="43137"/>
                    </a:srgbClr>
                  </a:outerShdw>
                </a:effectLst>
                <a:latin typeface="Augustus" pitchFamily="2" charset="0"/>
              </a:rPr>
              <a:t>New Living Translation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4894734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38251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85750"/>
            <a:ext cx="9144000" cy="4191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172" y="603805"/>
            <a:ext cx="9144000" cy="3539430"/>
          </a:xfrm>
          <a:prstGeom prst="rect">
            <a:avLst/>
          </a:prstGeom>
          <a:noFill/>
        </p:spPr>
        <p:txBody>
          <a:bodyPr wrap="square" rtlCol="0">
            <a:spAutoFit/>
          </a:bodyPr>
          <a:lstStyle/>
          <a:p>
            <a:pPr algn="ctr"/>
            <a:r>
              <a:rPr lang="en-US" sz="3200" dirty="0" smtClean="0">
                <a:solidFill>
                  <a:srgbClr val="FFC000"/>
                </a:solidFill>
                <a:latin typeface="Century Gothic" panose="020B0502020202020204" pitchFamily="34" charset="0"/>
              </a:rPr>
              <a:t>There </a:t>
            </a:r>
            <a:r>
              <a:rPr lang="en-US" sz="3200" dirty="0">
                <a:solidFill>
                  <a:srgbClr val="FFC000"/>
                </a:solidFill>
                <a:latin typeface="Century Gothic" panose="020B0502020202020204" pitchFamily="34" charset="0"/>
              </a:rPr>
              <a:t>was an important job to be done, </a:t>
            </a:r>
            <a:r>
              <a:rPr lang="en-US" sz="3200" dirty="0" smtClean="0">
                <a:solidFill>
                  <a:srgbClr val="FFC000"/>
                </a:solidFill>
                <a:latin typeface="Century Gothic" panose="020B0502020202020204" pitchFamily="34" charset="0"/>
              </a:rPr>
              <a:t/>
            </a:r>
            <a:br>
              <a:rPr lang="en-US" sz="3200" dirty="0" smtClean="0">
                <a:solidFill>
                  <a:srgbClr val="FFC000"/>
                </a:solidFill>
                <a:latin typeface="Century Gothic" panose="020B0502020202020204" pitchFamily="34" charset="0"/>
              </a:rPr>
            </a:br>
            <a:r>
              <a:rPr lang="en-US" sz="3200" dirty="0" smtClean="0">
                <a:solidFill>
                  <a:srgbClr val="FFC000"/>
                </a:solidFill>
                <a:latin typeface="Century Gothic" panose="020B0502020202020204" pitchFamily="34" charset="0"/>
              </a:rPr>
              <a:t>and </a:t>
            </a:r>
            <a:r>
              <a:rPr lang="en-US" sz="3200" dirty="0">
                <a:solidFill>
                  <a:srgbClr val="FFC000"/>
                </a:solidFill>
                <a:latin typeface="Century Gothic" panose="020B0502020202020204" pitchFamily="34" charset="0"/>
              </a:rPr>
              <a:t>it was the responsibility of Everybody to do it. Now, Everybody was sure Somebody would do it. Anybody could have done it but Nobody did it! In the end Everybody blamed Somebody because Nobody did what Anybody could have done.</a:t>
            </a:r>
          </a:p>
        </p:txBody>
      </p:sp>
    </p:spTree>
    <p:extLst>
      <p:ext uri="{BB962C8B-B14F-4D97-AF65-F5344CB8AC3E}">
        <p14:creationId xmlns:p14="http://schemas.microsoft.com/office/powerpoint/2010/main" val="40759373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961326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19775"/>
            <a:ext cx="9182100" cy="2819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0600" y="1962150"/>
            <a:ext cx="7848600" cy="769441"/>
          </a:xfrm>
          <a:prstGeom prst="rect">
            <a:avLst/>
          </a:prstGeom>
          <a:noFill/>
        </p:spPr>
        <p:txBody>
          <a:bodyPr wrap="square" rtlCol="0">
            <a:spAutoFit/>
          </a:bodyPr>
          <a:lstStyle/>
          <a:p>
            <a:pPr algn="ctr"/>
            <a:r>
              <a:rPr lang="en-US" sz="4400" dirty="0" smtClean="0">
                <a:solidFill>
                  <a:schemeClr val="bg1"/>
                </a:solidFill>
                <a:effectLst>
                  <a:outerShdw blurRad="50800" dist="50800" dir="5400000" algn="ctr" rotWithShape="0">
                    <a:schemeClr val="tx1"/>
                  </a:outerShdw>
                </a:effectLst>
                <a:latin typeface="Augustus" pitchFamily="2" charset="0"/>
              </a:rPr>
              <a:t>Complete Compliance</a:t>
            </a:r>
            <a:endParaRPr lang="en-US" sz="4400" dirty="0">
              <a:solidFill>
                <a:schemeClr val="bg1"/>
              </a:solidFill>
              <a:latin typeface="Augustus" pitchFamily="2" charset="0"/>
            </a:endParaRPr>
          </a:p>
        </p:txBody>
      </p:sp>
      <p:sp>
        <p:nvSpPr>
          <p:cNvPr id="2" name="TextBox 1"/>
          <p:cNvSpPr txBox="1"/>
          <p:nvPr/>
        </p:nvSpPr>
        <p:spPr>
          <a:xfrm>
            <a:off x="190500" y="1572964"/>
            <a:ext cx="990600" cy="1446550"/>
          </a:xfrm>
          <a:prstGeom prst="rect">
            <a:avLst/>
          </a:prstGeom>
          <a:noFill/>
        </p:spPr>
        <p:txBody>
          <a:bodyPr wrap="square" rtlCol="0">
            <a:spAutoFit/>
          </a:bodyPr>
          <a:lstStyle/>
          <a:p>
            <a:r>
              <a:rPr lang="en-US" sz="8800" dirty="0" smtClean="0">
                <a:solidFill>
                  <a:schemeClr val="bg1">
                    <a:lumMod val="65000"/>
                  </a:schemeClr>
                </a:solidFill>
                <a:effectLst>
                  <a:outerShdw blurRad="38100" dist="38100" dir="2700000" algn="tl">
                    <a:srgbClr val="000000">
                      <a:alpha val="43137"/>
                    </a:srgbClr>
                  </a:outerShdw>
                </a:effectLst>
                <a:latin typeface="Augustus" pitchFamily="2" charset="0"/>
              </a:rPr>
              <a:t>3</a:t>
            </a:r>
            <a:endParaRPr lang="en-US" sz="8800" dirty="0">
              <a:solidFill>
                <a:schemeClr val="bg1">
                  <a:lumMod val="65000"/>
                </a:schemeClr>
              </a:solidFill>
              <a:effectLst>
                <a:outerShdw blurRad="38100" dist="38100" dir="2700000" algn="tl">
                  <a:srgbClr val="000000">
                    <a:alpha val="43137"/>
                  </a:srgbClr>
                </a:outerShdw>
              </a:effectLst>
              <a:latin typeface="Augustus" pitchFamily="2" charset="0"/>
            </a:endParaRPr>
          </a:p>
        </p:txBody>
      </p:sp>
      <p:sp>
        <p:nvSpPr>
          <p:cNvPr id="6" name="TextBox 5"/>
          <p:cNvSpPr txBox="1"/>
          <p:nvPr/>
        </p:nvSpPr>
        <p:spPr>
          <a:xfrm>
            <a:off x="438150" y="1123950"/>
            <a:ext cx="8305800" cy="707886"/>
          </a:xfrm>
          <a:prstGeom prst="rect">
            <a:avLst/>
          </a:prstGeom>
          <a:noFill/>
        </p:spPr>
        <p:txBody>
          <a:bodyPr wrap="square" rtlCol="0">
            <a:spAutoFit/>
          </a:bodyPr>
          <a:lstStyle/>
          <a:p>
            <a:pPr algn="ctr"/>
            <a:r>
              <a:rPr lang="en-US" sz="4000" dirty="0" smtClean="0">
                <a:solidFill>
                  <a:srgbClr val="FFC000"/>
                </a:solidFill>
                <a:effectLst>
                  <a:outerShdw blurRad="38100" dist="38100" dir="2700000" algn="tl">
                    <a:srgbClr val="000000">
                      <a:alpha val="43137"/>
                    </a:srgbClr>
                  </a:outerShdw>
                </a:effectLst>
                <a:latin typeface="Century Gothic" panose="020B0502020202020204" pitchFamily="34" charset="0"/>
              </a:rPr>
              <a:t> BE IN</a:t>
            </a:r>
            <a:endParaRPr lang="en-US" sz="40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Straight Connector 6"/>
          <p:cNvCxnSpPr/>
          <p:nvPr/>
        </p:nvCxnSpPr>
        <p:spPr>
          <a:xfrm>
            <a:off x="3200400" y="18097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02227" y="2800350"/>
            <a:ext cx="8305800" cy="707886"/>
          </a:xfrm>
          <a:prstGeom prst="rect">
            <a:avLst/>
          </a:prstGeom>
          <a:noFill/>
        </p:spPr>
        <p:txBody>
          <a:bodyPr wrap="square" rtlCol="0">
            <a:spAutoFit/>
          </a:bodyPr>
          <a:lstStyle/>
          <a:p>
            <a:pPr algn="ctr"/>
            <a:r>
              <a:rPr lang="en-US" sz="4000" dirty="0" smtClean="0">
                <a:solidFill>
                  <a:srgbClr val="FFC000"/>
                </a:solidFill>
                <a:effectLst>
                  <a:outerShdw blurRad="38100" dist="38100" dir="2700000" algn="tl">
                    <a:srgbClr val="000000">
                      <a:alpha val="43137"/>
                    </a:srgbClr>
                  </a:outerShdw>
                </a:effectLst>
                <a:latin typeface="Century Gothic" panose="020B0502020202020204" pitchFamily="34" charset="0"/>
              </a:rPr>
              <a:t> WITH GOD</a:t>
            </a:r>
            <a:endParaRPr lang="en-US" sz="40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9" name="Straight Connector 8"/>
          <p:cNvCxnSpPr/>
          <p:nvPr/>
        </p:nvCxnSpPr>
        <p:spPr>
          <a:xfrm>
            <a:off x="3200400" y="28003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2672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52550"/>
            <a:ext cx="9144000" cy="23622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245" y="1504950"/>
            <a:ext cx="9144000" cy="1569660"/>
          </a:xfrm>
          <a:prstGeom prst="rect">
            <a:avLst/>
          </a:prstGeom>
          <a:noFill/>
        </p:spPr>
        <p:txBody>
          <a:bodyPr wrap="square" rtlCol="0">
            <a:spAutoFit/>
          </a:bodyPr>
          <a:lstStyle/>
          <a:p>
            <a:pPr algn="ctr"/>
            <a:r>
              <a:rPr lang="en-US" sz="3200" dirty="0">
                <a:solidFill>
                  <a:srgbClr val="FFC000"/>
                </a:solidFill>
                <a:latin typeface="Century Gothic" panose="020B0502020202020204" pitchFamily="34" charset="0"/>
              </a:rPr>
              <a:t>“Then Joshua told the people, “Purify yourselves, for tomorrow the Lord will do great wonders among you</a:t>
            </a:r>
            <a:r>
              <a:rPr lang="en-US" sz="3200" dirty="0" smtClean="0">
                <a:solidFill>
                  <a:srgbClr val="FFC000"/>
                </a:solidFill>
                <a:latin typeface="Century Gothic" panose="020B0502020202020204" pitchFamily="34" charset="0"/>
              </a:rPr>
              <a:t>.”</a:t>
            </a:r>
            <a:endParaRPr lang="en-US" sz="3200" dirty="0">
              <a:solidFill>
                <a:srgbClr val="FFC000"/>
              </a:solidFill>
              <a:latin typeface="Century Gothic" panose="020B0502020202020204" pitchFamily="34" charset="0"/>
            </a:endParaRPr>
          </a:p>
        </p:txBody>
      </p:sp>
      <p:sp>
        <p:nvSpPr>
          <p:cNvPr id="6" name="TextBox 5"/>
          <p:cNvSpPr txBox="1"/>
          <p:nvPr/>
        </p:nvSpPr>
        <p:spPr>
          <a:xfrm>
            <a:off x="4953000" y="3023920"/>
            <a:ext cx="3962400" cy="677108"/>
          </a:xfrm>
          <a:prstGeom prst="rect">
            <a:avLst/>
          </a:prstGeom>
          <a:noFill/>
        </p:spPr>
        <p:txBody>
          <a:bodyPr wrap="square" rtlCol="0">
            <a:spAutoFit/>
          </a:bodyPr>
          <a:lstStyle/>
          <a:p>
            <a:pPr algn="r"/>
            <a:r>
              <a:rPr lang="en-US" sz="2400" dirty="0" smtClean="0">
                <a:solidFill>
                  <a:schemeClr val="bg1"/>
                </a:solidFill>
                <a:latin typeface="Augustus" pitchFamily="2" charset="0"/>
              </a:rPr>
              <a:t>JOSHUA 3:5</a:t>
            </a:r>
            <a:br>
              <a:rPr lang="en-US" sz="2400" dirty="0" smtClean="0">
                <a:solidFill>
                  <a:schemeClr val="bg1"/>
                </a:solidFill>
                <a:latin typeface="Augustus" pitchFamily="2" charset="0"/>
              </a:rPr>
            </a:br>
            <a:r>
              <a:rPr lang="en-US" sz="1400" dirty="0" smtClean="0">
                <a:solidFill>
                  <a:schemeClr val="bg1"/>
                </a:solidFill>
                <a:latin typeface="Augustus" pitchFamily="2" charset="0"/>
              </a:rPr>
              <a:t>New Living Translation</a:t>
            </a:r>
            <a:endParaRPr lang="en-US" sz="2400" dirty="0">
              <a:solidFill>
                <a:schemeClr val="bg1"/>
              </a:solidFill>
              <a:latin typeface="Augustus" pitchFamily="2" charset="0"/>
            </a:endParaRPr>
          </a:p>
        </p:txBody>
      </p:sp>
    </p:spTree>
    <p:extLst>
      <p:ext uri="{BB962C8B-B14F-4D97-AF65-F5344CB8AC3E}">
        <p14:creationId xmlns:p14="http://schemas.microsoft.com/office/powerpoint/2010/main" val="3647299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12323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438400" y="819150"/>
            <a:ext cx="6047952" cy="3394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0" name="Picture 2" descr="https://upload.wikimedia.org/wikipedia/commons/thumb/9/93/Ben_Howland_(cropped).jpg/220px-Ben_Howland_(cropp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1051806">
            <a:off x="508300" y="548350"/>
            <a:ext cx="2581684" cy="2769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79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9" name="Picture 5"/>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contrast="22000"/>
                    </a14:imgEffect>
                  </a14:imgLayer>
                </a14:imgProps>
              </a:ext>
              <a:ext uri="{28A0092B-C50C-407E-A947-70E740481C1C}">
                <a14:useLocalDpi xmlns:a14="http://schemas.microsoft.com/office/drawing/2010/main"/>
              </a:ext>
            </a:extLst>
          </a:blip>
          <a:srcRect/>
          <a:stretch>
            <a:fillRect/>
          </a:stretch>
        </p:blipFill>
        <p:spPr bwMode="auto">
          <a:xfrm>
            <a:off x="762000" y="-759"/>
            <a:ext cx="7696200" cy="5173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4572000" y="2495550"/>
            <a:ext cx="914400" cy="369332"/>
          </a:xfrm>
          <a:prstGeom prst="rect">
            <a:avLst/>
          </a:prstGeom>
          <a:noFill/>
        </p:spPr>
        <p:txBody>
          <a:bodyPr wrap="square" rtlCol="0">
            <a:spAutoFit/>
          </a:bodyPr>
          <a:lstStyle/>
          <a:p>
            <a:r>
              <a:rPr lang="en-US" dirty="0" smtClean="0"/>
              <a:t>Jericho</a:t>
            </a:r>
            <a:endParaRPr lang="en-US" dirty="0"/>
          </a:p>
        </p:txBody>
      </p:sp>
      <p:sp>
        <p:nvSpPr>
          <p:cNvPr id="5" name="Oval 4"/>
          <p:cNvSpPr/>
          <p:nvPr/>
        </p:nvSpPr>
        <p:spPr>
          <a:xfrm flipV="1">
            <a:off x="5410200" y="2615684"/>
            <a:ext cx="152400" cy="18466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046939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01412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19775"/>
            <a:ext cx="9182100" cy="2819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0600" y="1962150"/>
            <a:ext cx="7848600" cy="769441"/>
          </a:xfrm>
          <a:prstGeom prst="rect">
            <a:avLst/>
          </a:prstGeom>
          <a:noFill/>
        </p:spPr>
        <p:txBody>
          <a:bodyPr wrap="square" rtlCol="0">
            <a:spAutoFit/>
          </a:bodyPr>
          <a:lstStyle/>
          <a:p>
            <a:pPr algn="ctr"/>
            <a:r>
              <a:rPr lang="en-US" sz="4400" dirty="0" smtClean="0">
                <a:solidFill>
                  <a:schemeClr val="bg1"/>
                </a:solidFill>
                <a:effectLst>
                  <a:outerShdw blurRad="50800" dist="50800" dir="5400000" algn="ctr" rotWithShape="0">
                    <a:schemeClr val="tx1"/>
                  </a:outerShdw>
                </a:effectLst>
                <a:latin typeface="Augustus" pitchFamily="2" charset="0"/>
              </a:rPr>
              <a:t> THE Obstacles</a:t>
            </a:r>
            <a:endParaRPr lang="en-US" sz="4400" dirty="0">
              <a:solidFill>
                <a:schemeClr val="bg1"/>
              </a:solidFill>
              <a:latin typeface="Augustus" pitchFamily="2" charset="0"/>
            </a:endParaRPr>
          </a:p>
        </p:txBody>
      </p:sp>
      <p:sp>
        <p:nvSpPr>
          <p:cNvPr id="2" name="TextBox 1"/>
          <p:cNvSpPr txBox="1"/>
          <p:nvPr/>
        </p:nvSpPr>
        <p:spPr>
          <a:xfrm>
            <a:off x="190500" y="1572964"/>
            <a:ext cx="990600" cy="1446550"/>
          </a:xfrm>
          <a:prstGeom prst="rect">
            <a:avLst/>
          </a:prstGeom>
          <a:noFill/>
        </p:spPr>
        <p:txBody>
          <a:bodyPr wrap="square" rtlCol="0">
            <a:spAutoFit/>
          </a:bodyPr>
          <a:lstStyle/>
          <a:p>
            <a:r>
              <a:rPr lang="en-US" sz="8800" dirty="0" smtClean="0">
                <a:solidFill>
                  <a:schemeClr val="bg1"/>
                </a:solidFill>
                <a:effectLst>
                  <a:outerShdw blurRad="38100" dist="38100" dir="2700000" algn="tl">
                    <a:srgbClr val="000000">
                      <a:alpha val="43137"/>
                    </a:srgbClr>
                  </a:outerShdw>
                </a:effectLst>
                <a:latin typeface="Augustus" pitchFamily="2" charset="0"/>
              </a:rPr>
              <a:t>4</a:t>
            </a:r>
            <a:endParaRPr lang="en-US" sz="8800" dirty="0">
              <a:solidFill>
                <a:schemeClr val="bg1"/>
              </a:solidFill>
              <a:effectLst>
                <a:outerShdw blurRad="38100" dist="38100" dir="2700000" algn="tl">
                  <a:srgbClr val="000000">
                    <a:alpha val="43137"/>
                  </a:srgbClr>
                </a:outerShdw>
              </a:effectLst>
              <a:latin typeface="Augustus" pitchFamily="2" charset="0"/>
            </a:endParaRPr>
          </a:p>
        </p:txBody>
      </p:sp>
      <p:sp>
        <p:nvSpPr>
          <p:cNvPr id="6" name="TextBox 5"/>
          <p:cNvSpPr txBox="1"/>
          <p:nvPr/>
        </p:nvSpPr>
        <p:spPr>
          <a:xfrm>
            <a:off x="438150" y="1123950"/>
            <a:ext cx="8305800" cy="707886"/>
          </a:xfrm>
          <a:prstGeom prst="rect">
            <a:avLst/>
          </a:prstGeom>
          <a:noFill/>
        </p:spPr>
        <p:txBody>
          <a:bodyPr wrap="square" rtlCol="0">
            <a:spAutoFit/>
          </a:bodyPr>
          <a:lstStyle/>
          <a:p>
            <a:pPr algn="ctr"/>
            <a:r>
              <a:rPr lang="en-US" sz="4000" dirty="0" smtClean="0">
                <a:solidFill>
                  <a:srgbClr val="FFC000"/>
                </a:solidFill>
                <a:effectLst>
                  <a:outerShdw blurRad="38100" dist="38100" dir="2700000" algn="tl">
                    <a:srgbClr val="000000">
                      <a:alpha val="43137"/>
                    </a:srgbClr>
                  </a:outerShdw>
                </a:effectLst>
                <a:latin typeface="Century Gothic" panose="020B0502020202020204" pitchFamily="34" charset="0"/>
              </a:rPr>
              <a:t> RESOLVE TO OVERCOME</a:t>
            </a:r>
            <a:endParaRPr lang="en-US" sz="40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Straight Connector 6"/>
          <p:cNvCxnSpPr/>
          <p:nvPr/>
        </p:nvCxnSpPr>
        <p:spPr>
          <a:xfrm>
            <a:off x="3200400" y="18097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02227" y="2800350"/>
            <a:ext cx="8305800" cy="707886"/>
          </a:xfrm>
          <a:prstGeom prst="rect">
            <a:avLst/>
          </a:prstGeom>
          <a:noFill/>
        </p:spPr>
        <p:txBody>
          <a:bodyPr wrap="square" rtlCol="0">
            <a:spAutoFit/>
          </a:bodyPr>
          <a:lstStyle/>
          <a:p>
            <a:pPr algn="ctr"/>
            <a:r>
              <a:rPr lang="en-US" sz="4000" dirty="0" smtClean="0">
                <a:solidFill>
                  <a:srgbClr val="FFC000"/>
                </a:solidFill>
                <a:effectLst>
                  <a:outerShdw blurRad="38100" dist="38100" dir="2700000" algn="tl">
                    <a:srgbClr val="000000">
                      <a:alpha val="43137"/>
                    </a:srgbClr>
                  </a:outerShdw>
                </a:effectLst>
                <a:latin typeface="Century Gothic" panose="020B0502020202020204" pitchFamily="34" charset="0"/>
              </a:rPr>
              <a:t> IN YOUR PATH</a:t>
            </a:r>
            <a:endParaRPr lang="en-US" sz="40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9" name="Straight Connector 8"/>
          <p:cNvCxnSpPr/>
          <p:nvPr/>
        </p:nvCxnSpPr>
        <p:spPr>
          <a:xfrm>
            <a:off x="3200400" y="28003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1625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90550"/>
            <a:ext cx="9144000" cy="4191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971550"/>
            <a:ext cx="9144000" cy="3046988"/>
          </a:xfrm>
          <a:prstGeom prst="rect">
            <a:avLst/>
          </a:prstGeom>
          <a:noFill/>
        </p:spPr>
        <p:txBody>
          <a:bodyPr wrap="square" rtlCol="0">
            <a:spAutoFit/>
          </a:bodyPr>
          <a:lstStyle/>
          <a:p>
            <a:pPr algn="ctr"/>
            <a:r>
              <a:rPr lang="en-US" sz="3200" dirty="0">
                <a:solidFill>
                  <a:srgbClr val="FFC000"/>
                </a:solidFill>
                <a:latin typeface="Century Gothic" panose="020B0502020202020204" pitchFamily="34" charset="0"/>
              </a:rPr>
              <a:t>“In the morning Joshua said to the priests</a:t>
            </a:r>
            <a:r>
              <a:rPr lang="en-US" sz="3200" dirty="0" smtClean="0">
                <a:solidFill>
                  <a:srgbClr val="FFC000"/>
                </a:solidFill>
                <a:latin typeface="Century Gothic" panose="020B0502020202020204" pitchFamily="34" charset="0"/>
              </a:rPr>
              <a:t>, </a:t>
            </a:r>
            <a:br>
              <a:rPr lang="en-US" sz="3200" dirty="0" smtClean="0">
                <a:solidFill>
                  <a:srgbClr val="FFC000"/>
                </a:solidFill>
                <a:latin typeface="Century Gothic" panose="020B0502020202020204" pitchFamily="34" charset="0"/>
              </a:rPr>
            </a:br>
            <a:r>
              <a:rPr lang="en-US" sz="3200" dirty="0" smtClean="0">
                <a:solidFill>
                  <a:srgbClr val="FFC000"/>
                </a:solidFill>
                <a:latin typeface="Century Gothic" panose="020B0502020202020204" pitchFamily="34" charset="0"/>
              </a:rPr>
              <a:t>Lift </a:t>
            </a:r>
            <a:r>
              <a:rPr lang="en-US" sz="3200" dirty="0">
                <a:solidFill>
                  <a:srgbClr val="FFC000"/>
                </a:solidFill>
                <a:latin typeface="Century Gothic" panose="020B0502020202020204" pitchFamily="34" charset="0"/>
              </a:rPr>
              <a:t>up the Ark of the Covenant and lead the people across the river.” And so they started out and went ahead of the </a:t>
            </a:r>
            <a:r>
              <a:rPr lang="en-US" sz="3200" dirty="0" smtClean="0">
                <a:solidFill>
                  <a:srgbClr val="FFC000"/>
                </a:solidFill>
                <a:latin typeface="Century Gothic" panose="020B0502020202020204" pitchFamily="34" charset="0"/>
              </a:rPr>
              <a:t>people</a:t>
            </a:r>
            <a:r>
              <a:rPr lang="en-US" sz="3200" dirty="0">
                <a:solidFill>
                  <a:srgbClr val="FFC000"/>
                </a:solidFill>
                <a:latin typeface="Century Gothic" panose="020B0502020202020204" pitchFamily="34" charset="0"/>
              </a:rPr>
              <a:t>... It was the harvest season, and the Jordan was overflowing its banks</a:t>
            </a:r>
          </a:p>
        </p:txBody>
      </p:sp>
      <p:sp>
        <p:nvSpPr>
          <p:cNvPr id="6" name="TextBox 5"/>
          <p:cNvSpPr txBox="1"/>
          <p:nvPr/>
        </p:nvSpPr>
        <p:spPr>
          <a:xfrm>
            <a:off x="5029200" y="3890613"/>
            <a:ext cx="3962400" cy="677108"/>
          </a:xfrm>
          <a:prstGeom prst="rect">
            <a:avLst/>
          </a:prstGeom>
          <a:noFill/>
        </p:spPr>
        <p:txBody>
          <a:bodyPr wrap="square" rtlCol="0">
            <a:spAutoFit/>
          </a:bodyPr>
          <a:lstStyle/>
          <a:p>
            <a:pPr algn="r"/>
            <a:r>
              <a:rPr lang="en-US" sz="2400" dirty="0" smtClean="0">
                <a:solidFill>
                  <a:schemeClr val="bg1"/>
                </a:solidFill>
                <a:latin typeface="Augustus" pitchFamily="2" charset="0"/>
              </a:rPr>
              <a:t>JOSHUA 3:6,15</a:t>
            </a:r>
            <a:br>
              <a:rPr lang="en-US" sz="2400" dirty="0" smtClean="0">
                <a:solidFill>
                  <a:schemeClr val="bg1"/>
                </a:solidFill>
                <a:latin typeface="Augustus" pitchFamily="2" charset="0"/>
              </a:rPr>
            </a:br>
            <a:r>
              <a:rPr lang="en-US" sz="1400" dirty="0" smtClean="0">
                <a:solidFill>
                  <a:schemeClr val="bg1"/>
                </a:solidFill>
                <a:latin typeface="Augustus" pitchFamily="2" charset="0"/>
              </a:rPr>
              <a:t>New Living Translation</a:t>
            </a:r>
            <a:endParaRPr lang="en-US" sz="2400" dirty="0">
              <a:solidFill>
                <a:schemeClr val="bg1"/>
              </a:solidFill>
              <a:latin typeface="Augustus" pitchFamily="2" charset="0"/>
            </a:endParaRPr>
          </a:p>
        </p:txBody>
      </p:sp>
    </p:spTree>
    <p:extLst>
      <p:ext uri="{BB962C8B-B14F-4D97-AF65-F5344CB8AC3E}">
        <p14:creationId xmlns:p14="http://schemas.microsoft.com/office/powerpoint/2010/main" val="6616422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https://www.youtube.com/watch?v=quDZ298uF4E</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57090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26923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19775"/>
            <a:ext cx="9182100" cy="2437775"/>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0827" y="2248525"/>
            <a:ext cx="8260773" cy="769441"/>
          </a:xfrm>
          <a:prstGeom prst="rect">
            <a:avLst/>
          </a:prstGeom>
          <a:noFill/>
        </p:spPr>
        <p:txBody>
          <a:bodyPr wrap="square" rtlCol="0">
            <a:spAutoFit/>
          </a:bodyPr>
          <a:lstStyle/>
          <a:p>
            <a:pPr algn="ctr"/>
            <a:r>
              <a:rPr lang="en-US" sz="4400" dirty="0" smtClean="0">
                <a:solidFill>
                  <a:schemeClr val="bg1"/>
                </a:solidFill>
                <a:effectLst>
                  <a:outerShdw blurRad="50800" dist="50800" dir="5400000" algn="ctr" rotWithShape="0">
                    <a:schemeClr val="tx1"/>
                  </a:outerShdw>
                </a:effectLst>
                <a:latin typeface="Augustus" pitchFamily="2" charset="0"/>
              </a:rPr>
              <a:t>PROTECTOR  &amp; PROVIDER</a:t>
            </a:r>
            <a:endParaRPr lang="en-US" sz="4400" dirty="0">
              <a:solidFill>
                <a:schemeClr val="bg1"/>
              </a:solidFill>
              <a:latin typeface="Augustus" pitchFamily="2" charset="0"/>
            </a:endParaRPr>
          </a:p>
        </p:txBody>
      </p:sp>
      <p:sp>
        <p:nvSpPr>
          <p:cNvPr id="2" name="TextBox 1"/>
          <p:cNvSpPr txBox="1"/>
          <p:nvPr/>
        </p:nvSpPr>
        <p:spPr>
          <a:xfrm>
            <a:off x="190500" y="1572964"/>
            <a:ext cx="990600" cy="1446550"/>
          </a:xfrm>
          <a:prstGeom prst="rect">
            <a:avLst/>
          </a:prstGeom>
          <a:noFill/>
        </p:spPr>
        <p:txBody>
          <a:bodyPr wrap="square" rtlCol="0">
            <a:spAutoFit/>
          </a:bodyPr>
          <a:lstStyle/>
          <a:p>
            <a:r>
              <a:rPr lang="en-US" sz="8800" dirty="0" smtClean="0">
                <a:solidFill>
                  <a:schemeClr val="bg1"/>
                </a:solidFill>
                <a:effectLst>
                  <a:outerShdw blurRad="38100" dist="38100" dir="2700000" algn="tl">
                    <a:srgbClr val="000000">
                      <a:alpha val="43137"/>
                    </a:srgbClr>
                  </a:outerShdw>
                </a:effectLst>
                <a:latin typeface="Augustus" pitchFamily="2" charset="0"/>
              </a:rPr>
              <a:t>5</a:t>
            </a:r>
            <a:endParaRPr lang="en-US" sz="8800" dirty="0">
              <a:solidFill>
                <a:schemeClr val="bg1"/>
              </a:solidFill>
              <a:effectLst>
                <a:outerShdw blurRad="38100" dist="38100" dir="2700000" algn="tl">
                  <a:srgbClr val="000000">
                    <a:alpha val="43137"/>
                  </a:srgbClr>
                </a:outerShdw>
              </a:effectLst>
              <a:latin typeface="Augustus" pitchFamily="2" charset="0"/>
            </a:endParaRPr>
          </a:p>
        </p:txBody>
      </p:sp>
      <p:sp>
        <p:nvSpPr>
          <p:cNvPr id="6" name="TextBox 5"/>
          <p:cNvSpPr txBox="1"/>
          <p:nvPr/>
        </p:nvSpPr>
        <p:spPr>
          <a:xfrm>
            <a:off x="381000" y="1139206"/>
            <a:ext cx="8610600" cy="707886"/>
          </a:xfrm>
          <a:prstGeom prst="rect">
            <a:avLst/>
          </a:prstGeom>
          <a:noFill/>
        </p:spPr>
        <p:txBody>
          <a:bodyPr wrap="square" rtlCol="0">
            <a:spAutoFit/>
          </a:bodyPr>
          <a:lstStyle/>
          <a:p>
            <a:pPr algn="ctr"/>
            <a:r>
              <a:rPr lang="en-US" sz="4000" dirty="0" smtClean="0">
                <a:solidFill>
                  <a:srgbClr val="FFC000"/>
                </a:solidFill>
                <a:effectLst>
                  <a:outerShdw blurRad="38100" dist="38100" dir="2700000" algn="tl">
                    <a:srgbClr val="000000">
                      <a:alpha val="43137"/>
                    </a:srgbClr>
                  </a:outerShdw>
                </a:effectLst>
                <a:latin typeface="Century Gothic" panose="020B0502020202020204" pitchFamily="34" charset="0"/>
              </a:rPr>
              <a:t> STAY FOCUSED ON GOD AS YOUR</a:t>
            </a:r>
            <a:endParaRPr lang="en-US" sz="40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Straight Connector 6"/>
          <p:cNvCxnSpPr/>
          <p:nvPr/>
        </p:nvCxnSpPr>
        <p:spPr>
          <a:xfrm>
            <a:off x="2791691" y="19621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8452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85286"/>
            <a:ext cx="9144001" cy="3062863"/>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4573" y="1428750"/>
            <a:ext cx="8305799" cy="2062103"/>
          </a:xfrm>
          <a:prstGeom prst="rect">
            <a:avLst/>
          </a:prstGeom>
          <a:noFill/>
        </p:spPr>
        <p:txBody>
          <a:bodyPr wrap="square" rtlCol="0">
            <a:spAutoFit/>
          </a:bodyPr>
          <a:lstStyle/>
          <a:p>
            <a:pPr algn="ctr"/>
            <a:r>
              <a:rPr lang="en-US" sz="3200" dirty="0">
                <a:solidFill>
                  <a:srgbClr val="FFC000"/>
                </a:solidFill>
                <a:latin typeface="Century Gothic" panose="020B0502020202020204" pitchFamily="34" charset="0"/>
              </a:rPr>
              <a:t>“Today I will begin to make you a great leader in the eyes of all the Israelites. They will know that I am with you, just as I was with Moses</a:t>
            </a:r>
            <a:r>
              <a:rPr lang="en-US" sz="3200" dirty="0" smtClean="0">
                <a:solidFill>
                  <a:srgbClr val="FFC000"/>
                </a:solidFill>
                <a:latin typeface="Century Gothic" panose="020B0502020202020204" pitchFamily="34" charset="0"/>
              </a:rPr>
              <a:t>.” </a:t>
            </a:r>
            <a:endParaRPr lang="en-US" sz="3200" dirty="0">
              <a:solidFill>
                <a:srgbClr val="FFC000"/>
              </a:solidFill>
              <a:latin typeface="Century Gothic" panose="020B0502020202020204" pitchFamily="34" charset="0"/>
            </a:endParaRPr>
          </a:p>
        </p:txBody>
      </p:sp>
      <p:sp>
        <p:nvSpPr>
          <p:cNvPr id="6" name="TextBox 5"/>
          <p:cNvSpPr txBox="1"/>
          <p:nvPr/>
        </p:nvSpPr>
        <p:spPr>
          <a:xfrm>
            <a:off x="5029200" y="3490853"/>
            <a:ext cx="3962400" cy="677108"/>
          </a:xfrm>
          <a:prstGeom prst="rect">
            <a:avLst/>
          </a:prstGeom>
          <a:noFill/>
        </p:spPr>
        <p:txBody>
          <a:bodyPr wrap="square" rtlCol="0">
            <a:spAutoFit/>
          </a:bodyPr>
          <a:lstStyle/>
          <a:p>
            <a:pPr algn="r"/>
            <a:r>
              <a:rPr lang="en-US" sz="2400" dirty="0" smtClean="0">
                <a:solidFill>
                  <a:schemeClr val="bg1"/>
                </a:solidFill>
                <a:latin typeface="Augustus" pitchFamily="2" charset="0"/>
              </a:rPr>
              <a:t>JOSHUA 3:7</a:t>
            </a:r>
            <a:br>
              <a:rPr lang="en-US" sz="2400" dirty="0" smtClean="0">
                <a:solidFill>
                  <a:schemeClr val="bg1"/>
                </a:solidFill>
                <a:latin typeface="Augustus" pitchFamily="2" charset="0"/>
              </a:rPr>
            </a:br>
            <a:r>
              <a:rPr lang="en-US" sz="1400" dirty="0" smtClean="0">
                <a:solidFill>
                  <a:schemeClr val="bg1"/>
                </a:solidFill>
                <a:latin typeface="Augustus" pitchFamily="2" charset="0"/>
              </a:rPr>
              <a:t>New Living Translation</a:t>
            </a:r>
            <a:endParaRPr lang="en-US" sz="2400" dirty="0">
              <a:solidFill>
                <a:schemeClr val="bg1"/>
              </a:solidFill>
              <a:latin typeface="Augustus" pitchFamily="2" charset="0"/>
            </a:endParaRPr>
          </a:p>
        </p:txBody>
      </p:sp>
    </p:spTree>
    <p:extLst>
      <p:ext uri="{BB962C8B-B14F-4D97-AF65-F5344CB8AC3E}">
        <p14:creationId xmlns:p14="http://schemas.microsoft.com/office/powerpoint/2010/main" val="20702134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24543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38350"/>
            <a:ext cx="9144001" cy="1524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71600" y="2169409"/>
            <a:ext cx="6781800" cy="1261884"/>
          </a:xfrm>
          <a:prstGeom prst="rect">
            <a:avLst/>
          </a:prstGeom>
          <a:noFill/>
        </p:spPr>
        <p:txBody>
          <a:bodyPr wrap="square" rtlCol="0">
            <a:spAutoFit/>
          </a:bodyPr>
          <a:lstStyle/>
          <a:p>
            <a:pPr algn="r"/>
            <a:r>
              <a:rPr lang="en-US" sz="4000" dirty="0">
                <a:solidFill>
                  <a:schemeClr val="bg1"/>
                </a:solidFill>
                <a:latin typeface="Augustus" pitchFamily="2" charset="0"/>
              </a:rPr>
              <a:t>Jehovah </a:t>
            </a:r>
            <a:r>
              <a:rPr lang="en-US" sz="4000" dirty="0" smtClean="0">
                <a:solidFill>
                  <a:schemeClr val="bg1"/>
                </a:solidFill>
                <a:latin typeface="Augustus" pitchFamily="2" charset="0"/>
              </a:rPr>
              <a:t>Jireh</a:t>
            </a:r>
          </a:p>
          <a:p>
            <a:pPr algn="r"/>
            <a:r>
              <a:rPr lang="en-US" sz="3600" dirty="0" smtClean="0">
                <a:solidFill>
                  <a:srgbClr val="FFC000"/>
                </a:solidFill>
                <a:latin typeface="Century Gothic" panose="020B0502020202020204" pitchFamily="34" charset="0"/>
              </a:rPr>
              <a:t>my provider</a:t>
            </a:r>
            <a:endParaRPr lang="en-US" sz="3600" dirty="0">
              <a:solidFill>
                <a:srgbClr val="FFC000"/>
              </a:solidFill>
              <a:latin typeface="Century Gothic" panose="020B0502020202020204" pitchFamily="34" charset="0"/>
            </a:endParaRPr>
          </a:p>
        </p:txBody>
      </p:sp>
    </p:spTree>
    <p:extLst>
      <p:ext uri="{BB962C8B-B14F-4D97-AF65-F5344CB8AC3E}">
        <p14:creationId xmlns:p14="http://schemas.microsoft.com/office/powerpoint/2010/main" val="1069695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1732"/>
            <a:ext cx="5989514" cy="5141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943600" y="0"/>
            <a:ext cx="3200400" cy="5143500"/>
          </a:xfrm>
          <a:prstGeom prst="rect">
            <a:avLst/>
          </a:prstGeom>
          <a:solidFill>
            <a:schemeClr val="tx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0" y="209550"/>
            <a:ext cx="2743200" cy="3477875"/>
          </a:xfrm>
          <a:prstGeom prst="rect">
            <a:avLst/>
          </a:prstGeom>
          <a:noFill/>
        </p:spPr>
        <p:txBody>
          <a:bodyPr wrap="square" rtlCol="0">
            <a:spAutoFit/>
          </a:bodyPr>
          <a:lstStyle/>
          <a:p>
            <a:r>
              <a:rPr lang="en-US" sz="2000" dirty="0">
                <a:solidFill>
                  <a:srgbClr val="FFC000"/>
                </a:solidFill>
                <a:latin typeface="Century Gothic" panose="020B0502020202020204" pitchFamily="34" charset="0"/>
              </a:rPr>
              <a:t>But as soon as the feet of the priests who were carrying the Ark touched the water at the river’s edge, </a:t>
            </a:r>
            <a:r>
              <a:rPr lang="en-US" sz="2000" dirty="0" smtClean="0">
                <a:solidFill>
                  <a:srgbClr val="FFC000"/>
                </a:solidFill>
                <a:latin typeface="Century Gothic" panose="020B0502020202020204" pitchFamily="34" charset="0"/>
              </a:rPr>
              <a:t>the </a:t>
            </a:r>
            <a:r>
              <a:rPr lang="en-US" sz="2000" dirty="0">
                <a:solidFill>
                  <a:srgbClr val="FFC000"/>
                </a:solidFill>
                <a:latin typeface="Century Gothic" panose="020B0502020202020204" pitchFamily="34" charset="0"/>
              </a:rPr>
              <a:t>water above that point began backing up a great distance away at a town called </a:t>
            </a:r>
            <a:r>
              <a:rPr lang="en-US" sz="2000" dirty="0" smtClean="0">
                <a:solidFill>
                  <a:srgbClr val="FFC000"/>
                </a:solidFill>
                <a:latin typeface="Century Gothic" panose="020B0502020202020204" pitchFamily="34" charset="0"/>
              </a:rPr>
              <a:t>Adam.</a:t>
            </a:r>
            <a:endParaRPr lang="en-US" sz="2000" dirty="0">
              <a:solidFill>
                <a:srgbClr val="FFC000"/>
              </a:solidFill>
              <a:latin typeface="Century Gothic" panose="020B0502020202020204" pitchFamily="34" charset="0"/>
            </a:endParaRPr>
          </a:p>
        </p:txBody>
      </p:sp>
      <p:sp>
        <p:nvSpPr>
          <p:cNvPr id="7" name="TextBox 6"/>
          <p:cNvSpPr txBox="1"/>
          <p:nvPr/>
        </p:nvSpPr>
        <p:spPr>
          <a:xfrm>
            <a:off x="5063836" y="3943350"/>
            <a:ext cx="3962400" cy="584775"/>
          </a:xfrm>
          <a:prstGeom prst="rect">
            <a:avLst/>
          </a:prstGeom>
          <a:noFill/>
        </p:spPr>
        <p:txBody>
          <a:bodyPr wrap="square" rtlCol="0">
            <a:spAutoFit/>
          </a:bodyPr>
          <a:lstStyle/>
          <a:p>
            <a:pPr algn="r"/>
            <a:r>
              <a:rPr lang="en-US" sz="2000" dirty="0" smtClean="0">
                <a:solidFill>
                  <a:schemeClr val="bg1"/>
                </a:solidFill>
                <a:latin typeface="Augustus" pitchFamily="2" charset="0"/>
              </a:rPr>
              <a:t>JOSHUA 3:15-16</a:t>
            </a:r>
            <a:br>
              <a:rPr lang="en-US" sz="2000" dirty="0" smtClean="0">
                <a:solidFill>
                  <a:schemeClr val="bg1"/>
                </a:solidFill>
                <a:latin typeface="Augustus" pitchFamily="2" charset="0"/>
              </a:rPr>
            </a:br>
            <a:r>
              <a:rPr lang="en-US" sz="1200" dirty="0" smtClean="0">
                <a:solidFill>
                  <a:schemeClr val="bg1"/>
                </a:solidFill>
                <a:latin typeface="Augustus" pitchFamily="2" charset="0"/>
              </a:rPr>
              <a:t>New Living Translation</a:t>
            </a:r>
            <a:endParaRPr lang="en-US" sz="2000" dirty="0">
              <a:solidFill>
                <a:schemeClr val="bg1"/>
              </a:solidFill>
              <a:latin typeface="Augustus" pitchFamily="2" charset="0"/>
            </a:endParaRPr>
          </a:p>
        </p:txBody>
      </p:sp>
    </p:spTree>
    <p:extLst>
      <p:ext uri="{BB962C8B-B14F-4D97-AF65-F5344CB8AC3E}">
        <p14:creationId xmlns:p14="http://schemas.microsoft.com/office/powerpoint/2010/main" val="1764522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75010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89437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93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19775"/>
            <a:ext cx="9182100" cy="2819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0827" y="2419350"/>
            <a:ext cx="7848600" cy="1107996"/>
          </a:xfrm>
          <a:prstGeom prst="rect">
            <a:avLst/>
          </a:prstGeom>
          <a:noFill/>
        </p:spPr>
        <p:txBody>
          <a:bodyPr wrap="square" rtlCol="0">
            <a:spAutoFit/>
          </a:bodyPr>
          <a:lstStyle/>
          <a:p>
            <a:pPr algn="ctr"/>
            <a:r>
              <a:rPr lang="en-US" sz="6600" dirty="0" smtClean="0">
                <a:solidFill>
                  <a:schemeClr val="bg1"/>
                </a:solidFill>
                <a:effectLst>
                  <a:outerShdw blurRad="50800" dist="50800" dir="5400000" algn="ctr" rotWithShape="0">
                    <a:schemeClr val="tx1"/>
                  </a:outerShdw>
                </a:effectLst>
                <a:latin typeface="Augustus" pitchFamily="2" charset="0"/>
              </a:rPr>
              <a:t>DREAMS Public</a:t>
            </a:r>
            <a:endParaRPr lang="en-US" sz="6600" dirty="0">
              <a:solidFill>
                <a:schemeClr val="bg1"/>
              </a:solidFill>
              <a:latin typeface="Augustus" pitchFamily="2" charset="0"/>
            </a:endParaRPr>
          </a:p>
        </p:txBody>
      </p:sp>
      <p:sp>
        <p:nvSpPr>
          <p:cNvPr id="2" name="TextBox 1"/>
          <p:cNvSpPr txBox="1"/>
          <p:nvPr/>
        </p:nvSpPr>
        <p:spPr>
          <a:xfrm>
            <a:off x="190500" y="1352550"/>
            <a:ext cx="990600" cy="1446550"/>
          </a:xfrm>
          <a:prstGeom prst="rect">
            <a:avLst/>
          </a:prstGeom>
          <a:noFill/>
        </p:spPr>
        <p:txBody>
          <a:bodyPr wrap="square" rtlCol="0">
            <a:spAutoFit/>
          </a:bodyPr>
          <a:lstStyle/>
          <a:p>
            <a:r>
              <a:rPr lang="en-US" sz="8800" dirty="0" smtClean="0">
                <a:solidFill>
                  <a:schemeClr val="bg1"/>
                </a:solidFill>
                <a:effectLst>
                  <a:outerShdw blurRad="38100" dist="38100" dir="2700000" algn="tl">
                    <a:srgbClr val="000000">
                      <a:alpha val="43137"/>
                    </a:srgbClr>
                  </a:outerShdw>
                </a:effectLst>
                <a:latin typeface="Augustus" pitchFamily="2" charset="0"/>
              </a:rPr>
              <a:t>1</a:t>
            </a:r>
            <a:endParaRPr lang="en-US" sz="8800" dirty="0">
              <a:solidFill>
                <a:schemeClr val="bg1"/>
              </a:solidFill>
              <a:effectLst>
                <a:outerShdw blurRad="38100" dist="38100" dir="2700000" algn="tl">
                  <a:srgbClr val="000000">
                    <a:alpha val="43137"/>
                  </a:srgbClr>
                </a:outerShdw>
              </a:effectLst>
              <a:latin typeface="Augustus" pitchFamily="2" charset="0"/>
            </a:endParaRPr>
          </a:p>
        </p:txBody>
      </p:sp>
      <p:sp>
        <p:nvSpPr>
          <p:cNvPr id="6" name="TextBox 5"/>
          <p:cNvSpPr txBox="1"/>
          <p:nvPr/>
        </p:nvSpPr>
        <p:spPr>
          <a:xfrm>
            <a:off x="381000" y="1657350"/>
            <a:ext cx="8305800" cy="584775"/>
          </a:xfrm>
          <a:prstGeom prst="rect">
            <a:avLst/>
          </a:prstGeom>
          <a:noFill/>
        </p:spPr>
        <p:txBody>
          <a:bodyPr wrap="square" rtlCol="0">
            <a:spAutoFit/>
          </a:bodyPr>
          <a:lstStyle/>
          <a:p>
            <a:pPr algn="ct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MAKE YOUR GODLY </a:t>
            </a: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Straight Connector 6"/>
          <p:cNvCxnSpPr/>
          <p:nvPr/>
        </p:nvCxnSpPr>
        <p:spPr>
          <a:xfrm>
            <a:off x="2895600" y="23431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68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47750"/>
            <a:ext cx="9144000" cy="35814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352550"/>
            <a:ext cx="9144000" cy="2554545"/>
          </a:xfrm>
          <a:prstGeom prst="rect">
            <a:avLst/>
          </a:prstGeom>
          <a:noFill/>
        </p:spPr>
        <p:txBody>
          <a:bodyPr wrap="square" rtlCol="0">
            <a:spAutoFit/>
          </a:bodyPr>
          <a:lstStyle/>
          <a:p>
            <a:pPr algn="ct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Early the next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morning Joshua </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and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all the Israelites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left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Acacia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Grove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and arrived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at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the banks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of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the Jordan River,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where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they camped before crossing. </a:t>
            </a:r>
          </a:p>
        </p:txBody>
      </p:sp>
      <p:sp>
        <p:nvSpPr>
          <p:cNvPr id="6" name="TextBox 5"/>
          <p:cNvSpPr txBox="1"/>
          <p:nvPr/>
        </p:nvSpPr>
        <p:spPr>
          <a:xfrm>
            <a:off x="4038600" y="3894520"/>
            <a:ext cx="46482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Joshua 3:1</a:t>
            </a:r>
          </a:p>
          <a:p>
            <a:pPr algn="r"/>
            <a:r>
              <a:rPr lang="en-US" sz="1200" dirty="0" smtClean="0">
                <a:solidFill>
                  <a:schemeClr val="bg1"/>
                </a:solidFill>
                <a:effectLst>
                  <a:outerShdw blurRad="38100" dist="38100" dir="2700000" algn="tl">
                    <a:srgbClr val="000000">
                      <a:alpha val="43137"/>
                    </a:srgbClr>
                  </a:outerShdw>
                </a:effectLst>
                <a:latin typeface="Augustus" pitchFamily="2" charset="0"/>
              </a:rPr>
              <a:t>New Living Translation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2201679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1075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28750"/>
            <a:ext cx="9144000" cy="19812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669762"/>
            <a:ext cx="9144000" cy="1077218"/>
          </a:xfrm>
          <a:prstGeom prst="rect">
            <a:avLst/>
          </a:prstGeom>
          <a:noFill/>
        </p:spPr>
        <p:txBody>
          <a:bodyPr wrap="square" rtlCol="0">
            <a:spAutoFit/>
          </a:bodyPr>
          <a:lstStyle/>
          <a:p>
            <a:pPr algn="ct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“According to your faith,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it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will be done to you</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a:t>
            </a: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sp>
        <p:nvSpPr>
          <p:cNvPr id="7" name="TextBox 6"/>
          <p:cNvSpPr txBox="1"/>
          <p:nvPr/>
        </p:nvSpPr>
        <p:spPr>
          <a:xfrm>
            <a:off x="4114800" y="2647950"/>
            <a:ext cx="46482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MATTHEW 9:29</a:t>
            </a:r>
          </a:p>
          <a:p>
            <a:pPr algn="r"/>
            <a:r>
              <a:rPr lang="en-US" sz="1200" dirty="0" smtClean="0">
                <a:solidFill>
                  <a:schemeClr val="bg1"/>
                </a:solidFill>
                <a:effectLst>
                  <a:outerShdw blurRad="38100" dist="38100" dir="2700000" algn="tl">
                    <a:srgbClr val="000000">
                      <a:alpha val="43137"/>
                    </a:srgbClr>
                  </a:outerShdw>
                </a:effectLst>
                <a:latin typeface="Augustus" pitchFamily="2" charset="0"/>
              </a:rPr>
              <a:t>New international Version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15955289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28370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3548</TotalTime>
  <Words>287</Words>
  <Application>Microsoft Macintosh PowerPoint</Application>
  <PresentationFormat>On-screen Show (16:9)</PresentationFormat>
  <Paragraphs>61</Paragraphs>
  <Slides>41</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41</vt:i4>
      </vt:variant>
    </vt:vector>
  </HeadingPairs>
  <TitlesOfParts>
    <vt:vector size="47" baseType="lpstr">
      <vt:lpstr>Arial</vt:lpstr>
      <vt:lpstr>Augustus</vt:lpstr>
      <vt:lpstr>Calibri</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https://www.youtube.com/watch?v=quDZ298uF4E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Matthew Shool</cp:lastModifiedBy>
  <cp:revision>55</cp:revision>
  <dcterms:created xsi:type="dcterms:W3CDTF">2016-04-14T00:39:04Z</dcterms:created>
  <dcterms:modified xsi:type="dcterms:W3CDTF">2016-05-23T16:17:50Z</dcterms:modified>
</cp:coreProperties>
</file>